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5"/>
  </p:notesMasterIdLst>
  <p:sldIdLst>
    <p:sldId id="306" r:id="rId2"/>
    <p:sldId id="262" r:id="rId3"/>
    <p:sldId id="263" r:id="rId4"/>
    <p:sldId id="332" r:id="rId5"/>
    <p:sldId id="337" r:id="rId6"/>
    <p:sldId id="342" r:id="rId7"/>
    <p:sldId id="343" r:id="rId8"/>
    <p:sldId id="284" r:id="rId9"/>
    <p:sldId id="340" r:id="rId10"/>
    <p:sldId id="308" r:id="rId11"/>
    <p:sldId id="311" r:id="rId12"/>
    <p:sldId id="334" r:id="rId13"/>
    <p:sldId id="338" r:id="rId14"/>
    <p:sldId id="321" r:id="rId15"/>
    <p:sldId id="335" r:id="rId16"/>
    <p:sldId id="270" r:id="rId17"/>
    <p:sldId id="339" r:id="rId18"/>
    <p:sldId id="345" r:id="rId19"/>
    <p:sldId id="346" r:id="rId20"/>
    <p:sldId id="344" r:id="rId21"/>
    <p:sldId id="347" r:id="rId22"/>
    <p:sldId id="307" r:id="rId23"/>
    <p:sldId id="302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87">
          <p15:clr>
            <a:srgbClr val="A4A3A4"/>
          </p15:clr>
        </p15:guide>
        <p15:guide id="2" orient="horz" pos="2338">
          <p15:clr>
            <a:srgbClr val="A4A3A4"/>
          </p15:clr>
        </p15:guide>
        <p15:guide id="3" pos="54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4CA0"/>
    <a:srgbClr val="000000"/>
    <a:srgbClr val="0E4BA7"/>
    <a:srgbClr val="FFFFFF"/>
    <a:srgbClr val="FBE5D6"/>
    <a:srgbClr val="F2F2F2"/>
    <a:srgbClr val="DEEBF7"/>
    <a:srgbClr val="0E53AE"/>
    <a:srgbClr val="0C4796"/>
    <a:srgbClr val="1061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04" autoAdjust="0"/>
    <p:restoredTop sz="91676" autoAdjust="0"/>
  </p:normalViewPr>
  <p:slideViewPr>
    <p:cSldViewPr snapToGrid="0">
      <p:cViewPr varScale="1">
        <p:scale>
          <a:sx n="101" d="100"/>
          <a:sy n="101" d="100"/>
        </p:scale>
        <p:origin x="828" y="76"/>
      </p:cViewPr>
      <p:guideLst>
        <p:guide pos="187"/>
        <p:guide orient="horz" pos="2338"/>
        <p:guide pos="54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67572-CF06-4F23-A21D-A2217FB47CD0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53084-408A-40B0-BC67-63E21024D7B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75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E1980CD-E1D3-4C6F-AB10-9BCFB0CF9D47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fld>
            <a:endParaRPr kumimoji="0" lang="en-US" altLang="zh-CN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75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E1980CD-E1D3-4C6F-AB10-9BCFB0CF9D47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23</a:t>
            </a:fld>
            <a:endParaRPr kumimoji="0" lang="en-US" altLang="zh-CN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0DCF967-6EE3-4C28-AE0C-2EEA5C3A0DB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265" y="1243013"/>
            <a:ext cx="447463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E1AC29F-167E-408E-8190-566AA8CE9AA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E1AC29F-167E-408E-8190-566AA8CE9AA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75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E1980CD-E1D3-4C6F-AB10-9BCFB0CF9D47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9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995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75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E1980CD-E1D3-4C6F-AB10-9BCFB0CF9D47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10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279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E1AC29F-167E-408E-8190-566AA8CE9AA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290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53084-408A-40B0-BC67-63E21024D7B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282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E1AC29F-167E-408E-8190-566AA8CE9AA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185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 bwMode="auto">
          <a:xfrm>
            <a:off x="426368" y="1641303"/>
            <a:ext cx="8291264" cy="2448272"/>
          </a:xfrm>
          <a:prstGeom prst="roundRect">
            <a:avLst/>
          </a:prstGeom>
          <a:solidFill>
            <a:srgbClr val="00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125" tIns="36063" rIns="72125" bIns="36063" numCol="1" rtlCol="0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3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effectLst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21088"/>
            <a:ext cx="6400800" cy="12016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aseline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8" t="2751" r="28697" b="50000"/>
          <a:stretch>
            <a:fillRect/>
          </a:stretch>
        </p:blipFill>
        <p:spPr>
          <a:xfrm>
            <a:off x="51202" y="60331"/>
            <a:ext cx="992407" cy="992407"/>
          </a:xfrm>
          <a:prstGeom prst="rect">
            <a:avLst/>
          </a:prstGeom>
        </p:spPr>
      </p:pic>
    </p:spTree>
  </p:cSld>
  <p:clrMapOvr>
    <a:masterClrMapping/>
  </p:clrMapOvr>
  <p:transition/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 bwMode="auto">
          <a:xfrm>
            <a:off x="0" y="3"/>
            <a:ext cx="9144000" cy="721393"/>
          </a:xfrm>
          <a:prstGeom prst="rect">
            <a:avLst/>
          </a:prstGeom>
          <a:solidFill>
            <a:srgbClr val="0C4CA0"/>
          </a:solidFill>
          <a:ln w="9525" cap="flat" cmpd="sng" algn="ctr">
            <a:solidFill>
              <a:srgbClr val="1247A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125" tIns="36063" rIns="72125" bIns="36063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300" b="1" i="0" u="none" strike="noStrike" kern="1200" cap="none" spc="0" normalizeH="0" baseline="0" noProof="0" dirty="0">
              <a:ln>
                <a:noFill/>
              </a:ln>
              <a:solidFill>
                <a:srgbClr val="66C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778098"/>
          </a:xfrm>
          <a:prstGeom prst="rect">
            <a:avLst/>
          </a:prstGeom>
        </p:spPr>
        <p:txBody>
          <a:bodyPr/>
          <a:lstStyle>
            <a:lvl1pPr algn="l">
              <a:defRPr sz="4000" baseline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baseline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buClr>
                <a:schemeClr val="tx2"/>
              </a:buClr>
              <a:buFont typeface="Wingdings" panose="05000000000000000000" pitchFamily="2" charset="2"/>
              <a:buChar char="§"/>
              <a:defRPr baseline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baseline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buClr>
                <a:schemeClr val="tx2"/>
              </a:buClr>
              <a:buFont typeface="Wingdings" panose="05000000000000000000" pitchFamily="2" charset="2"/>
              <a:buChar char="Ø"/>
              <a:defRPr baseline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>
              <a:buClr>
                <a:schemeClr val="tx2"/>
              </a:buClr>
              <a:defRPr baseline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TextBox 18"/>
          <p:cNvSpPr txBox="1"/>
          <p:nvPr userDrawn="1"/>
        </p:nvSpPr>
        <p:spPr>
          <a:xfrm>
            <a:off x="7452000" y="147681"/>
            <a:ext cx="1584176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70CD03D-21A4-4B5B-B8A0-EC2C95AC2182}" type="slidenum">
              <a: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‹#›</a:t>
            </a:fld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/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/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000000"/>
                </a:solidFill>
                <a:effectLst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717032"/>
            <a:ext cx="6400800" cy="12016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aseline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</p:cSld>
  <p:clrMapOvr>
    <a:masterClrMapping/>
  </p:clrMapOvr>
  <p:transition/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A06DE-2933-4F71-AD92-5B3B70AF9F0D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2873-1EB7-40B5-B289-3B18950346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89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982516" y="2720102"/>
            <a:ext cx="264160" cy="691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br>
              <a: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br>
            <a:br>
              <a: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br>
            <a:endParaRPr kumimoji="0" lang="zh-CN" altLang="zh-CN" sz="1350" b="0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455295" y="1456055"/>
            <a:ext cx="8269605" cy="2558415"/>
          </a:xfrm>
          <a:prstGeom prst="roundRect">
            <a:avLst/>
          </a:prstGeom>
          <a:solidFill>
            <a:srgbClr val="0C4CA0"/>
          </a:solidFill>
          <a:ln w="9525" cap="flat" cmpd="sng" algn="ctr">
            <a:solidFill>
              <a:srgbClr val="0066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125" tIns="36063" rIns="72125" bIns="36063" numCol="1" rtlCol="0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3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28395" y="1828800"/>
            <a:ext cx="7198360" cy="148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基于便携式脑电采集设备的大五人格辅助测评系统设计与实现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21585" y="3359151"/>
            <a:ext cx="41021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2023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年项目汇报</a:t>
            </a:r>
            <a:r>
              <a:rPr lang="en-US" altLang="zh-CN" sz="1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endParaRPr lang="zh-CN" altLang="en-US" sz="18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1062038" y="3535364"/>
            <a:ext cx="13684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713538" y="3535364"/>
            <a:ext cx="13684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副标题 2"/>
          <p:cNvSpPr>
            <a:spLocks noGrp="1"/>
          </p:cNvSpPr>
          <p:nvPr>
            <p:ph type="subTitle" idx="1"/>
          </p:nvPr>
        </p:nvSpPr>
        <p:spPr>
          <a:xfrm>
            <a:off x="3073400" y="4150995"/>
            <a:ext cx="3550285" cy="2304415"/>
          </a:xfrm>
        </p:spPr>
        <p:txBody>
          <a:bodyPr/>
          <a:lstStyle/>
          <a:p>
            <a:pPr algn="l" eaLnBrk="1" latinLnBrk="0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 报 人：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冯明喆</a:t>
            </a:r>
            <a:endParaRPr lang="en-US" altLang="zh-CN" sz="2000" b="1" dirty="0">
              <a:solidFill>
                <a:schemeClr val="bg2">
                  <a:lumMod val="10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eaLnBrk="1" latinLnBrk="0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    师：邬霞教授</a:t>
            </a:r>
            <a:endParaRPr lang="en-US" altLang="zh-CN" sz="2000" b="1" dirty="0">
              <a:solidFill>
                <a:schemeClr val="bg2">
                  <a:lumMod val="10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eaLnBrk="1" latinLnBrk="0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    业：人工智能</a:t>
            </a:r>
          </a:p>
          <a:p>
            <a:pPr algn="l" eaLnBrk="1" latinLnBrk="0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    级：研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</a:p>
          <a:p>
            <a:pPr algn="l" eaLnBrk="1" latinLnBrk="0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汇报时间：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2023.8</a:t>
            </a:r>
          </a:p>
        </p:txBody>
      </p:sp>
      <p:pic>
        <p:nvPicPr>
          <p:cNvPr id="2" name="图片 1" descr="捕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865" y="0"/>
            <a:ext cx="1207135" cy="111379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104140" y="73660"/>
            <a:ext cx="1024255" cy="9664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43000" y="569278"/>
            <a:ext cx="264160" cy="575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300" b="1" i="0" u="none" strike="noStrike" kern="1200" cap="none" spc="0" normalizeH="0" baseline="0" noProof="0">
              <a:ln>
                <a:noFill/>
              </a:ln>
              <a:solidFill>
                <a:srgbClr val="66CCFF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-8965"/>
            <a:ext cx="644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实验流程与刺激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206C9E-8E9E-CCBC-9B2C-F542B9F4FEF6}"/>
              </a:ext>
            </a:extLst>
          </p:cNvPr>
          <p:cNvSpPr txBox="1"/>
          <p:nvPr/>
        </p:nvSpPr>
        <p:spPr>
          <a:xfrm>
            <a:off x="316098" y="5835913"/>
            <a:ext cx="8511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effectLst/>
              </a:rPr>
              <a:t>W. Li </a:t>
            </a:r>
            <a:r>
              <a:rPr lang="en-US" altLang="zh-CN" i="1" dirty="0">
                <a:effectLst/>
              </a:rPr>
              <a:t>et al.</a:t>
            </a:r>
            <a:r>
              <a:rPr lang="en-US" altLang="zh-CN" dirty="0">
                <a:effectLst/>
              </a:rPr>
              <a:t>, “Quantitative Personality Predictions From a Brief EEG Recording,” </a:t>
            </a:r>
            <a:r>
              <a:rPr lang="en-US" altLang="zh-CN" i="1" dirty="0">
                <a:effectLst/>
              </a:rPr>
              <a:t>IEEE Trans. Affective </a:t>
            </a:r>
            <a:r>
              <a:rPr lang="en-US" altLang="zh-CN" i="1" dirty="0" err="1">
                <a:effectLst/>
              </a:rPr>
              <a:t>Comput</a:t>
            </a:r>
            <a:r>
              <a:rPr lang="en-US" altLang="zh-CN" i="1" dirty="0">
                <a:effectLst/>
              </a:rPr>
              <a:t>.</a:t>
            </a:r>
            <a:r>
              <a:rPr lang="en-US" altLang="zh-CN" dirty="0">
                <a:effectLst/>
              </a:rPr>
              <a:t>, Jul. 2022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A921BD9-577E-FBA6-4772-7CE254DD0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425233"/>
            <a:ext cx="7863840" cy="400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1354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合作QQ： 243001978"/>
          <p:cNvSpPr/>
          <p:nvPr/>
        </p:nvSpPr>
        <p:spPr>
          <a:xfrm>
            <a:off x="5428348" y="5288856"/>
            <a:ext cx="1455420" cy="247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zh-CN" altLang="en-US" sz="1015" dirty="0">
                <a:solidFill>
                  <a:srgbClr val="FFFFFF"/>
                </a:solidFill>
                <a:latin typeface="Arial" panose="020B0604020202020204" pitchFamily="34" charset="0"/>
                <a:ea typeface="思源黑体 CN Light" panose="020B0300000000000000" pitchFamily="34" charset="-122"/>
                <a:sym typeface="Arial" panose="020B0604020202020204" pitchFamily="34" charset="0"/>
              </a:rPr>
              <a:t>合作</a:t>
            </a:r>
            <a:r>
              <a:rPr lang="en-US" altLang="zh-CN" sz="1015" dirty="0">
                <a:solidFill>
                  <a:srgbClr val="FFFFFF"/>
                </a:solidFill>
                <a:latin typeface="Arial" panose="020B0604020202020204" pitchFamily="34" charset="0"/>
                <a:ea typeface="思源黑体 CN Light" panose="020B0300000000000000" pitchFamily="34" charset="-122"/>
                <a:sym typeface="Arial" panose="020B0604020202020204" pitchFamily="34" charset="0"/>
              </a:rPr>
              <a:t>QQ</a:t>
            </a:r>
            <a:r>
              <a:rPr lang="zh-CN" altLang="en-US" sz="1015" dirty="0">
                <a:solidFill>
                  <a:srgbClr val="FFFFFF"/>
                </a:solidFill>
                <a:latin typeface="Arial" panose="020B0604020202020204" pitchFamily="34" charset="0"/>
                <a:ea typeface="思源黑体 CN Light" panose="020B0300000000000000" pitchFamily="34" charset="-122"/>
                <a:sym typeface="Arial" panose="020B0604020202020204" pitchFamily="34" charset="0"/>
              </a:rPr>
              <a:t>： </a:t>
            </a:r>
            <a:r>
              <a:rPr lang="en-US" altLang="zh-CN" sz="1015" dirty="0">
                <a:solidFill>
                  <a:srgbClr val="FFFFFF"/>
                </a:solidFill>
                <a:latin typeface="Arial" panose="020B0604020202020204" pitchFamily="34" charset="0"/>
                <a:ea typeface="思源黑体 CN Light" panose="020B0300000000000000" pitchFamily="34" charset="-122"/>
                <a:sym typeface="Arial" panose="020B0604020202020204" pitchFamily="34" charset="0"/>
              </a:rPr>
              <a:t>243001978</a:t>
            </a:r>
            <a:endParaRPr lang="zh-CN" altLang="en-US" sz="1015" dirty="0">
              <a:solidFill>
                <a:srgbClr val="FFFFFF"/>
              </a:solidFill>
              <a:latin typeface="Arial" panose="020B0604020202020204" pitchFamily="34" charset="0"/>
              <a:ea typeface="思源黑体 CN Light" panose="020B03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85" y="1524267"/>
            <a:ext cx="4458123" cy="4239520"/>
          </a:xfrm>
          <a:prstGeom prst="rect">
            <a:avLst/>
          </a:prstGeom>
        </p:spPr>
      </p:pic>
      <p:sp>
        <p:nvSpPr>
          <p:cNvPr id="9" name="基础扎实"/>
          <p:cNvSpPr txBox="1"/>
          <p:nvPr/>
        </p:nvSpPr>
        <p:spPr>
          <a:xfrm>
            <a:off x="3220520" y="2680766"/>
            <a:ext cx="326820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模 型 与 结 果</a:t>
            </a:r>
          </a:p>
        </p:txBody>
      </p:sp>
      <p:sp>
        <p:nvSpPr>
          <p:cNvPr id="10" name="Strong Preparation"/>
          <p:cNvSpPr txBox="1"/>
          <p:nvPr/>
        </p:nvSpPr>
        <p:spPr>
          <a:xfrm>
            <a:off x="2466000" y="3436278"/>
            <a:ext cx="5020733" cy="229870"/>
          </a:xfrm>
          <a:prstGeom prst="rect">
            <a:avLst/>
          </a:prstGeom>
          <a:solidFill>
            <a:srgbClr val="0C4CA0"/>
          </a:solidFill>
        </p:spPr>
        <p:txBody>
          <a:bodyPr wrap="square" rtlCol="0">
            <a:spAutoFit/>
          </a:bodyPr>
          <a:lstStyle/>
          <a:p>
            <a:pPr algn="dist" defTabSz="342900">
              <a:defRPr/>
            </a:pPr>
            <a:endParaRPr lang="en-US" altLang="zh-CN" sz="900" dirty="0">
              <a:solidFill>
                <a:prstClr val="white"/>
              </a:solidFill>
              <a:latin typeface="Arial" panose="020B0604020202020204" pitchFamily="34" charset="0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1443349" y="2871665"/>
            <a:ext cx="1262189" cy="772362"/>
          </a:xfrm>
          <a:prstGeom prst="parallelogram">
            <a:avLst/>
          </a:prstGeom>
          <a:solidFill>
            <a:srgbClr val="0C4C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3</a:t>
            </a:r>
            <a:endParaRPr lang="zh-CN" altLang="en-US" sz="5400" b="1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52827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5E073-7439-4B10-C12B-97CC20947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特征提取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09BB3D-862C-F9FB-4AB8-29827B28C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8950"/>
            <a:ext cx="8229600" cy="4525963"/>
          </a:xfrm>
        </p:spPr>
        <p:txBody>
          <a:bodyPr/>
          <a:lstStyle/>
          <a:p>
            <a:r>
              <a:rPr lang="en-US" altLang="zh-CN" sz="2800" dirty="0"/>
              <a:t>MA</a:t>
            </a:r>
            <a:r>
              <a:rPr lang="zh-CN" altLang="zh-CN" sz="2800" dirty="0"/>
              <a:t>（</a:t>
            </a:r>
            <a:r>
              <a:rPr lang="en-US" altLang="zh-CN" sz="2800" dirty="0"/>
              <a:t>Mean absolute value</a:t>
            </a:r>
            <a:r>
              <a:rPr lang="zh-CN" altLang="zh-CN" sz="2800" dirty="0"/>
              <a:t>，平均绝对值）是信号频率信息的度量，常被用于脑电特征提取对大脑状态的特征，例如癫痫检测等</a:t>
            </a:r>
            <a:r>
              <a:rPr lang="en-US" altLang="zh-CN" sz="2800" dirty="0"/>
              <a:t>[1]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en-US" altLang="zh-CN" sz="2800" dirty="0"/>
              <a:t>DWT</a:t>
            </a:r>
            <a:r>
              <a:rPr lang="zh-CN" altLang="en-US" sz="2800" dirty="0"/>
              <a:t>（</a:t>
            </a:r>
            <a:r>
              <a:rPr lang="en-US" altLang="zh-CN" sz="2800" dirty="0"/>
              <a:t>Discrete Wavelet Transformation</a:t>
            </a:r>
            <a:r>
              <a:rPr lang="zh-CN" altLang="en-US" sz="2800" dirty="0"/>
              <a:t>，离散小波变换</a:t>
            </a:r>
            <a:r>
              <a:rPr lang="zh-CN" altLang="en-US" sz="2800"/>
              <a:t>）可以提取</a:t>
            </a:r>
            <a:r>
              <a:rPr lang="zh-CN" altLang="en-US" sz="2800" dirty="0"/>
              <a:t>脑电信号不同时间的不同频率的成分。</a:t>
            </a:r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2856B5-9D20-BAA0-9931-CC1E1BB0E494}"/>
              </a:ext>
            </a:extLst>
          </p:cNvPr>
          <p:cNvSpPr txBox="1"/>
          <p:nvPr/>
        </p:nvSpPr>
        <p:spPr>
          <a:xfrm>
            <a:off x="465868" y="5989318"/>
            <a:ext cx="8363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[1] </a:t>
            </a:r>
            <a:r>
              <a:rPr lang="zh-CN" altLang="en-US" dirty="0"/>
              <a:t>B. Harender and R. K. Sharma, "DWT based epileptic seizure detection from EEG signal using k-NN classifier," ICEI, 2017</a:t>
            </a:r>
            <a:r>
              <a:rPr lang="en-US" altLang="zh-CN" dirty="0"/>
              <a:t>.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ACA1D-589A-EB0E-B2EC-95B086F1D07D}"/>
                  </a:ext>
                </a:extLst>
              </p:cNvPr>
              <p:cNvSpPr txBox="1"/>
              <p:nvPr/>
            </p:nvSpPr>
            <p:spPr>
              <a:xfrm>
                <a:off x="119815" y="4125378"/>
                <a:ext cx="4653981" cy="1172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𝑀𝐴</m:t>
                      </m:r>
                      <m:r>
                        <a:rPr lang="zh-CN" altLang="en-US" sz="2400" i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400" i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7ACA1D-589A-EB0E-B2EC-95B086F1D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5" y="4125378"/>
                <a:ext cx="4653981" cy="1172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2045F3F3-B5A6-5E68-65EB-FB2B491A2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164" y="3530751"/>
            <a:ext cx="2823435" cy="2034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353233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77FFD-9DB1-508D-BC1D-5F84EAEB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梯度提升分类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36166A-1989-312D-FB5C-2168D84BD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1618"/>
            <a:ext cx="8229600" cy="4525963"/>
          </a:xfrm>
        </p:spPr>
        <p:txBody>
          <a:bodyPr/>
          <a:lstStyle/>
          <a:p>
            <a:r>
              <a:rPr lang="zh-CN" altLang="en-US" sz="2800" dirty="0"/>
              <a:t>梯度提升分类</a:t>
            </a:r>
            <a:r>
              <a:rPr lang="en-US" altLang="zh-CN" sz="2800" dirty="0"/>
              <a:t>[1]</a:t>
            </a:r>
            <a:r>
              <a:rPr lang="zh-CN" altLang="en-US" sz="2800" dirty="0"/>
              <a:t>（</a:t>
            </a:r>
            <a:r>
              <a:rPr lang="en-US" altLang="zh-CN" sz="2800" dirty="0"/>
              <a:t>GBC</a:t>
            </a:r>
            <a:r>
              <a:rPr lang="zh-CN" altLang="en-US" sz="2800" dirty="0"/>
              <a:t>，</a:t>
            </a:r>
            <a:r>
              <a:rPr lang="en-US" altLang="zh-CN" sz="2800" dirty="0"/>
              <a:t>Gradient Boosting Classification</a:t>
            </a:r>
            <a:r>
              <a:rPr lang="zh-CN" altLang="en-US" sz="2800" dirty="0"/>
              <a:t>）是一种集成学习方法，它通过组合多个弱学习器来构建一个强大的分类模型。本项目将 </a:t>
            </a:r>
            <a:r>
              <a:rPr lang="en-US" altLang="zh-CN" sz="2800" dirty="0"/>
              <a:t>GBC </a:t>
            </a:r>
            <a:r>
              <a:rPr lang="zh-CN" altLang="en-US" sz="2800" dirty="0"/>
              <a:t>应用于脑电任务的二分类，算法执行效率高，在脑电的少导联场景中易于泛化。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700FB1-4578-4500-BDC4-0388C0454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722" y="3708391"/>
            <a:ext cx="5148555" cy="194105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6C8EF7-2F56-2867-718D-328049A98872}"/>
              </a:ext>
            </a:extLst>
          </p:cNvPr>
          <p:cNvSpPr txBox="1"/>
          <p:nvPr/>
        </p:nvSpPr>
        <p:spPr>
          <a:xfrm>
            <a:off x="353937" y="6291100"/>
            <a:ext cx="8852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[1] J. H. Friedman, “Stochastic gradient boosting,” </a:t>
            </a:r>
            <a:r>
              <a:rPr lang="en-US" altLang="zh-CN" dirty="0" err="1"/>
              <a:t>Comput</a:t>
            </a:r>
            <a:r>
              <a:rPr lang="en-US" altLang="zh-CN" dirty="0"/>
              <a:t>. Stat. Data Anal., 2002.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875231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64552-4BE7-1B8C-786B-29812C3C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模型与结果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7A996EB-3035-9D57-436E-52DDAA8BF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76" y="2115017"/>
            <a:ext cx="7312047" cy="3709574"/>
          </a:xfr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12B63CD-454A-1B16-CC25-D763DFFD0FCD}"/>
              </a:ext>
            </a:extLst>
          </p:cNvPr>
          <p:cNvSpPr txBox="1">
            <a:spLocks/>
          </p:cNvSpPr>
          <p:nvPr/>
        </p:nvSpPr>
        <p:spPr>
          <a:xfrm>
            <a:off x="457200" y="1166018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 baseline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  <a:defRPr sz="2400" baseline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  <a:defRPr sz="2000" baseline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000" baseline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r>
              <a:rPr lang="zh-CN" altLang="en-US" sz="2800" kern="0" dirty="0"/>
              <a:t>算法总体流程如下</a:t>
            </a:r>
          </a:p>
        </p:txBody>
      </p:sp>
    </p:spTree>
    <p:extLst>
      <p:ext uri="{BB962C8B-B14F-4D97-AF65-F5344CB8AC3E}">
        <p14:creationId xmlns:p14="http://schemas.microsoft.com/office/powerpoint/2010/main" val="263015924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F7A58-A675-2AAA-B32B-AE5DB187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模型与结果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D487058-7DF7-851C-7E88-FB7327377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768995"/>
              </p:ext>
            </p:extLst>
          </p:nvPr>
        </p:nvGraphicFramePr>
        <p:xfrm>
          <a:off x="1122505" y="1090980"/>
          <a:ext cx="6659352" cy="218825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494571">
                  <a:extLst>
                    <a:ext uri="{9D8B030D-6E8A-4147-A177-3AD203B41FA5}">
                      <a16:colId xmlns:a16="http://schemas.microsoft.com/office/drawing/2014/main" val="1926225903"/>
                    </a:ext>
                  </a:extLst>
                </a:gridCol>
                <a:gridCol w="1456734">
                  <a:extLst>
                    <a:ext uri="{9D8B030D-6E8A-4147-A177-3AD203B41FA5}">
                      <a16:colId xmlns:a16="http://schemas.microsoft.com/office/drawing/2014/main" val="4111472721"/>
                    </a:ext>
                  </a:extLst>
                </a:gridCol>
                <a:gridCol w="1633307">
                  <a:extLst>
                    <a:ext uri="{9D8B030D-6E8A-4147-A177-3AD203B41FA5}">
                      <a16:colId xmlns:a16="http://schemas.microsoft.com/office/drawing/2014/main" val="3506395677"/>
                    </a:ext>
                  </a:extLst>
                </a:gridCol>
                <a:gridCol w="2074740">
                  <a:extLst>
                    <a:ext uri="{9D8B030D-6E8A-4147-A177-3AD203B41FA5}">
                      <a16:colId xmlns:a16="http://schemas.microsoft.com/office/drawing/2014/main" val="695748271"/>
                    </a:ext>
                  </a:extLst>
                </a:gridCol>
              </a:tblGrid>
              <a:tr h="414965"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</a:rPr>
                        <a:t>人格特质模型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accuracy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macro avg</a:t>
                      </a:r>
                      <a:endParaRPr lang="zh-CN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weighted avg</a:t>
                      </a:r>
                      <a:endParaRPr lang="zh-CN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0310927"/>
                  </a:ext>
                </a:extLst>
              </a:tr>
              <a:tr h="354657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N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0.66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0.65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0.66</a:t>
                      </a:r>
                      <a:endParaRPr lang="zh-CN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6362949"/>
                  </a:ext>
                </a:extLst>
              </a:tr>
              <a:tr h="354657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E</a:t>
                      </a:r>
                      <a:endParaRPr lang="zh-CN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0.74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0.74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0.72</a:t>
                      </a:r>
                      <a:endParaRPr lang="zh-CN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1343069"/>
                  </a:ext>
                </a:extLst>
              </a:tr>
              <a:tr h="354657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O</a:t>
                      </a:r>
                      <a:endParaRPr lang="zh-CN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0.74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0.75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0.71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37008889"/>
                  </a:ext>
                </a:extLst>
              </a:tr>
              <a:tr h="354657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A</a:t>
                      </a:r>
                      <a:endParaRPr lang="zh-CN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0.68</a:t>
                      </a:r>
                      <a:endParaRPr lang="zh-CN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0.69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0.66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4407823"/>
                  </a:ext>
                </a:extLst>
              </a:tr>
              <a:tr h="354657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C</a:t>
                      </a:r>
                      <a:endParaRPr lang="zh-CN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0.70</a:t>
                      </a:r>
                      <a:endParaRPr lang="zh-CN" sz="16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0.70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0.64</a:t>
                      </a:r>
                      <a:endParaRPr lang="zh-CN" sz="16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1830642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B998896-B184-BCC4-6F59-73823CDA2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36854"/>
              </p:ext>
            </p:extLst>
          </p:nvPr>
        </p:nvGraphicFramePr>
        <p:xfrm>
          <a:off x="1671144" y="3578771"/>
          <a:ext cx="5562073" cy="2314165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1371171">
                  <a:extLst>
                    <a:ext uri="{9D8B030D-6E8A-4147-A177-3AD203B41FA5}">
                      <a16:colId xmlns:a16="http://schemas.microsoft.com/office/drawing/2014/main" val="1400635667"/>
                    </a:ext>
                  </a:extLst>
                </a:gridCol>
                <a:gridCol w="2095451">
                  <a:extLst>
                    <a:ext uri="{9D8B030D-6E8A-4147-A177-3AD203B41FA5}">
                      <a16:colId xmlns:a16="http://schemas.microsoft.com/office/drawing/2014/main" val="2107763628"/>
                    </a:ext>
                  </a:extLst>
                </a:gridCol>
                <a:gridCol w="2095451">
                  <a:extLst>
                    <a:ext uri="{9D8B030D-6E8A-4147-A177-3AD203B41FA5}">
                      <a16:colId xmlns:a16="http://schemas.microsoft.com/office/drawing/2014/main" val="1712078309"/>
                    </a:ext>
                  </a:extLst>
                </a:gridCol>
              </a:tblGrid>
              <a:tr h="46448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</a:rPr>
                        <a:t>人格特质模型</a:t>
                      </a:r>
                      <a:endParaRPr lang="zh-CN" altLang="en-US" sz="16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</a:rPr>
                        <a:t>本文准确率</a:t>
                      </a:r>
                      <a:endParaRPr lang="zh-CN" altLang="en-US" sz="16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</a:rPr>
                        <a:t>文献</a:t>
                      </a:r>
                      <a:r>
                        <a:rPr lang="en-US" sz="1600" b="1" kern="100" dirty="0">
                          <a:solidFill>
                            <a:schemeClr val="lt1"/>
                          </a:solidFill>
                          <a:effectLst/>
                        </a:rPr>
                        <a:t>[1]</a:t>
                      </a:r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</a:rPr>
                        <a:t>的准确率</a:t>
                      </a:r>
                      <a:endParaRPr lang="zh-CN" altLang="en-US" sz="16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129468"/>
                  </a:ext>
                </a:extLst>
              </a:tr>
              <a:tr h="3699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endParaRPr lang="zh-CN" altLang="en-US" sz="16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</a:rPr>
                        <a:t>0.66</a:t>
                      </a:r>
                      <a:endParaRPr lang="zh-CN" altLang="en-US" sz="16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0.49</a:t>
                      </a:r>
                      <a:endParaRPr lang="zh-CN" altLang="en-US" sz="16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4150746"/>
                  </a:ext>
                </a:extLst>
              </a:tr>
              <a:tr h="3699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endParaRPr lang="zh-CN" altLang="en-US" sz="16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</a:rPr>
                        <a:t>0.74</a:t>
                      </a:r>
                      <a:endParaRPr lang="zh-CN" altLang="en-US" sz="16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</a:rPr>
                        <a:t>0.49</a:t>
                      </a:r>
                      <a:endParaRPr lang="zh-CN" altLang="en-US" sz="16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0233973"/>
                  </a:ext>
                </a:extLst>
              </a:tr>
              <a:tr h="3699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endParaRPr lang="zh-CN" altLang="en-US" sz="16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</a:rPr>
                        <a:t>0.74</a:t>
                      </a:r>
                      <a:endParaRPr lang="zh-CN" altLang="en-US" sz="16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0.55</a:t>
                      </a:r>
                      <a:endParaRPr lang="zh-CN" altLang="en-US" sz="16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2316572"/>
                  </a:ext>
                </a:extLst>
              </a:tr>
              <a:tr h="3699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zh-CN" altLang="en-US" sz="16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</a:rPr>
                        <a:t>0.68</a:t>
                      </a:r>
                      <a:endParaRPr lang="zh-CN" altLang="en-US" sz="16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0.50</a:t>
                      </a:r>
                      <a:endParaRPr lang="zh-CN" altLang="en-US" sz="16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0197866"/>
                  </a:ext>
                </a:extLst>
              </a:tr>
              <a:tr h="3699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endParaRPr lang="zh-CN" altLang="en-US" sz="16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</a:rPr>
                        <a:t>0.70</a:t>
                      </a:r>
                      <a:endParaRPr lang="zh-CN" altLang="en-US" sz="16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0.60</a:t>
                      </a:r>
                      <a:endParaRPr lang="zh-CN" altLang="en-US" sz="16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0167088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63D81D4F-7497-A7F2-5818-4667222922BB}"/>
              </a:ext>
            </a:extLst>
          </p:cNvPr>
          <p:cNvSpPr txBox="1"/>
          <p:nvPr/>
        </p:nvSpPr>
        <p:spPr>
          <a:xfrm>
            <a:off x="204952" y="6049492"/>
            <a:ext cx="8734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/>
              <a:t>[1] </a:t>
            </a:r>
            <a:r>
              <a:rPr lang="en-US" altLang="zh-CN" dirty="0">
                <a:effectLst/>
              </a:rPr>
              <a:t>W. Li </a:t>
            </a:r>
            <a:r>
              <a:rPr lang="en-US" altLang="zh-CN" i="1" dirty="0">
                <a:effectLst/>
              </a:rPr>
              <a:t>et al.</a:t>
            </a:r>
            <a:r>
              <a:rPr lang="en-US" altLang="zh-CN" dirty="0">
                <a:effectLst/>
              </a:rPr>
              <a:t>, “Quantitative Personality Predictions From a Brief EEG Recording,” </a:t>
            </a:r>
            <a:r>
              <a:rPr lang="en-US" altLang="zh-CN" i="1" dirty="0">
                <a:effectLst/>
              </a:rPr>
              <a:t>IEEE Trans. Affective </a:t>
            </a:r>
            <a:r>
              <a:rPr lang="en-US" altLang="zh-CN" i="1" dirty="0" err="1">
                <a:effectLst/>
              </a:rPr>
              <a:t>Comput</a:t>
            </a:r>
            <a:r>
              <a:rPr lang="en-US" altLang="zh-CN" i="1" dirty="0">
                <a:effectLst/>
              </a:rPr>
              <a:t>.</a:t>
            </a:r>
            <a:r>
              <a:rPr lang="en-US" altLang="zh-CN" dirty="0">
                <a:effectLst/>
              </a:rPr>
              <a:t>, Jul. 2022</a:t>
            </a:r>
          </a:p>
        </p:txBody>
      </p:sp>
    </p:spTree>
    <p:extLst>
      <p:ext uri="{BB962C8B-B14F-4D97-AF65-F5344CB8AC3E}">
        <p14:creationId xmlns:p14="http://schemas.microsoft.com/office/powerpoint/2010/main" val="182360478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合作QQ： 243001978"/>
          <p:cNvSpPr/>
          <p:nvPr/>
        </p:nvSpPr>
        <p:spPr>
          <a:xfrm>
            <a:off x="6620338" y="5150064"/>
            <a:ext cx="1455420" cy="247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zh-CN" altLang="en-US" sz="1015" dirty="0">
                <a:solidFill>
                  <a:srgbClr val="FFFFFF"/>
                </a:solidFill>
                <a:latin typeface="Arial" panose="020B0604020202020204" pitchFamily="34" charset="0"/>
                <a:ea typeface="思源黑体 CN Light" panose="020B0300000000000000" pitchFamily="34" charset="-122"/>
                <a:sym typeface="Arial" panose="020B0604020202020204" pitchFamily="34" charset="0"/>
              </a:rPr>
              <a:t>合作</a:t>
            </a:r>
            <a:r>
              <a:rPr lang="en-US" altLang="zh-CN" sz="1015" dirty="0">
                <a:solidFill>
                  <a:srgbClr val="FFFFFF"/>
                </a:solidFill>
                <a:latin typeface="Arial" panose="020B0604020202020204" pitchFamily="34" charset="0"/>
                <a:ea typeface="思源黑体 CN Light" panose="020B0300000000000000" pitchFamily="34" charset="-122"/>
                <a:sym typeface="Arial" panose="020B0604020202020204" pitchFamily="34" charset="0"/>
              </a:rPr>
              <a:t>QQ</a:t>
            </a:r>
            <a:r>
              <a:rPr lang="zh-CN" altLang="en-US" sz="1015" dirty="0">
                <a:solidFill>
                  <a:srgbClr val="FFFFFF"/>
                </a:solidFill>
                <a:latin typeface="Arial" panose="020B0604020202020204" pitchFamily="34" charset="0"/>
                <a:ea typeface="思源黑体 CN Light" panose="020B0300000000000000" pitchFamily="34" charset="-122"/>
                <a:sym typeface="Arial" panose="020B0604020202020204" pitchFamily="34" charset="0"/>
              </a:rPr>
              <a:t>： </a:t>
            </a:r>
            <a:r>
              <a:rPr lang="en-US" altLang="zh-CN" sz="1015" dirty="0">
                <a:solidFill>
                  <a:srgbClr val="FFFFFF"/>
                </a:solidFill>
                <a:latin typeface="Arial" panose="020B0604020202020204" pitchFamily="34" charset="0"/>
                <a:ea typeface="思源黑体 CN Light" panose="020B0300000000000000" pitchFamily="34" charset="-122"/>
                <a:sym typeface="Arial" panose="020B0604020202020204" pitchFamily="34" charset="0"/>
              </a:rPr>
              <a:t>243001978</a:t>
            </a:r>
            <a:endParaRPr lang="zh-CN" altLang="en-US" sz="1015" dirty="0">
              <a:solidFill>
                <a:srgbClr val="FFFFFF"/>
              </a:solidFill>
              <a:latin typeface="Arial" panose="020B0604020202020204" pitchFamily="34" charset="0"/>
              <a:ea typeface="思源黑体 CN Light" panose="020B03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72" y="1376904"/>
            <a:ext cx="4458123" cy="4239520"/>
          </a:xfrm>
          <a:prstGeom prst="rect">
            <a:avLst/>
          </a:prstGeom>
        </p:spPr>
      </p:pic>
      <p:sp>
        <p:nvSpPr>
          <p:cNvPr id="9" name="基础扎实"/>
          <p:cNvSpPr txBox="1"/>
          <p:nvPr/>
        </p:nvSpPr>
        <p:spPr>
          <a:xfrm>
            <a:off x="3269508" y="2541974"/>
            <a:ext cx="326820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创 新 点</a:t>
            </a:r>
          </a:p>
        </p:txBody>
      </p:sp>
      <p:sp>
        <p:nvSpPr>
          <p:cNvPr id="10" name="Strong Preparation"/>
          <p:cNvSpPr txBox="1"/>
          <p:nvPr/>
        </p:nvSpPr>
        <p:spPr>
          <a:xfrm>
            <a:off x="2520000" y="3297488"/>
            <a:ext cx="5020733" cy="229870"/>
          </a:xfrm>
          <a:prstGeom prst="rect">
            <a:avLst/>
          </a:prstGeom>
          <a:solidFill>
            <a:srgbClr val="0C4CA0"/>
          </a:solidFill>
        </p:spPr>
        <p:txBody>
          <a:bodyPr wrap="square" rtlCol="0">
            <a:spAutoFit/>
          </a:bodyPr>
          <a:lstStyle/>
          <a:p>
            <a:pPr algn="dist" defTabSz="342900">
              <a:defRPr/>
            </a:pPr>
            <a:endParaRPr lang="en-US" altLang="zh-CN" sz="900" dirty="0">
              <a:solidFill>
                <a:prstClr val="white"/>
              </a:solidFill>
              <a:latin typeface="Arial" panose="020B0604020202020204" pitchFamily="34" charset="0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合作QQ： 243001978"/>
          <p:cNvSpPr/>
          <p:nvPr/>
        </p:nvSpPr>
        <p:spPr>
          <a:xfrm>
            <a:off x="6620338" y="5150064"/>
            <a:ext cx="1455420" cy="247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zh-CN" altLang="en-US" sz="1015" dirty="0">
                <a:solidFill>
                  <a:srgbClr val="FFFFFF"/>
                </a:solidFill>
                <a:latin typeface="Arial" panose="020B0604020202020204" pitchFamily="34" charset="0"/>
                <a:ea typeface="思源黑体 CN Light" panose="020B0300000000000000" pitchFamily="34" charset="-122"/>
                <a:sym typeface="Arial" panose="020B0604020202020204" pitchFamily="34" charset="0"/>
              </a:rPr>
              <a:t>合作</a:t>
            </a:r>
            <a:r>
              <a:rPr lang="en-US" altLang="zh-CN" sz="1015" dirty="0">
                <a:solidFill>
                  <a:srgbClr val="FFFFFF"/>
                </a:solidFill>
                <a:latin typeface="Arial" panose="020B0604020202020204" pitchFamily="34" charset="0"/>
                <a:ea typeface="思源黑体 CN Light" panose="020B0300000000000000" pitchFamily="34" charset="-122"/>
                <a:sym typeface="Arial" panose="020B0604020202020204" pitchFamily="34" charset="0"/>
              </a:rPr>
              <a:t>QQ</a:t>
            </a:r>
            <a:r>
              <a:rPr lang="zh-CN" altLang="en-US" sz="1015" dirty="0">
                <a:solidFill>
                  <a:srgbClr val="FFFFFF"/>
                </a:solidFill>
                <a:latin typeface="Arial" panose="020B0604020202020204" pitchFamily="34" charset="0"/>
                <a:ea typeface="思源黑体 CN Light" panose="020B0300000000000000" pitchFamily="34" charset="-122"/>
                <a:sym typeface="Arial" panose="020B0604020202020204" pitchFamily="34" charset="0"/>
              </a:rPr>
              <a:t>： </a:t>
            </a:r>
            <a:r>
              <a:rPr lang="en-US" altLang="zh-CN" sz="1015" dirty="0">
                <a:solidFill>
                  <a:srgbClr val="FFFFFF"/>
                </a:solidFill>
                <a:latin typeface="Arial" panose="020B0604020202020204" pitchFamily="34" charset="0"/>
                <a:ea typeface="思源黑体 CN Light" panose="020B0300000000000000" pitchFamily="34" charset="-122"/>
                <a:sym typeface="Arial" panose="020B0604020202020204" pitchFamily="34" charset="0"/>
              </a:rPr>
              <a:t>243001978</a:t>
            </a:r>
            <a:endParaRPr lang="zh-CN" altLang="en-US" sz="1015" dirty="0">
              <a:solidFill>
                <a:srgbClr val="FFFFFF"/>
              </a:solidFill>
              <a:latin typeface="Arial" panose="020B0604020202020204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3" name="平行四边形 12"/>
          <p:cNvSpPr/>
          <p:nvPr/>
        </p:nvSpPr>
        <p:spPr>
          <a:xfrm>
            <a:off x="1492339" y="2732872"/>
            <a:ext cx="1262189" cy="772362"/>
          </a:xfrm>
          <a:prstGeom prst="parallelogram">
            <a:avLst/>
          </a:prstGeom>
          <a:solidFill>
            <a:srgbClr val="0C4C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4</a:t>
            </a:r>
            <a:endParaRPr lang="zh-CN" altLang="en-US" sz="5400" b="1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82059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F7A58-A675-2AAA-B32B-AE5DB187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创新点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A9DA5E5B-B722-7AAE-67B8-FDE42DBB2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与多通道方法相比，使用双通道脑电更具实际应用价值和挑战性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使用离散小波变换更好地捕捉双通道脑电的时</a:t>
            </a:r>
            <a:r>
              <a:rPr lang="en-US" altLang="zh-CN" dirty="0"/>
              <a:t>-</a:t>
            </a:r>
            <a:r>
              <a:rPr lang="zh-CN" altLang="en-US" dirty="0"/>
              <a:t>频特征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设计梯度提升分类的决策级融合模块，提取关键的判别特征</a:t>
            </a:r>
          </a:p>
        </p:txBody>
      </p:sp>
    </p:spTree>
    <p:extLst>
      <p:ext uri="{BB962C8B-B14F-4D97-AF65-F5344CB8AC3E}">
        <p14:creationId xmlns:p14="http://schemas.microsoft.com/office/powerpoint/2010/main" val="205055345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EB778C-7389-6B42-0D6F-8B3CEF6F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双通道脑电带来的挑战和策略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DBDFE9-9DFE-36AC-2695-9C4B71049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由于双通道脑电信息量低，信息密度低，且干电极的信噪比低，因此很难使大模型泛化。我们尝试过 </a:t>
            </a:r>
            <a:r>
              <a:rPr lang="en-US" altLang="zh-CN" sz="2800" dirty="0" err="1"/>
              <a:t>EEGNet</a:t>
            </a:r>
            <a:r>
              <a:rPr lang="en-US" altLang="zh-CN" sz="2800" dirty="0"/>
              <a:t> </a:t>
            </a:r>
            <a:r>
              <a:rPr lang="zh-CN" altLang="en-US" sz="2800" dirty="0"/>
              <a:t>等模型，但效果并不好。</a:t>
            </a:r>
            <a:endParaRPr lang="en-US" altLang="zh-CN" sz="2800" dirty="0"/>
          </a:p>
          <a:p>
            <a:r>
              <a:rPr lang="zh-CN" altLang="en-US" sz="2800" dirty="0"/>
              <a:t>在这种挑战下，应改变思路，采用传统机器学习的方法训练小模型。由于脑电数据稀少，因此要充分对其进行解释，所以我们采用 </a:t>
            </a:r>
            <a:r>
              <a:rPr lang="en-US" altLang="zh-CN" sz="2800" dirty="0"/>
              <a:t>MA </a:t>
            </a:r>
            <a:r>
              <a:rPr lang="zh-CN" altLang="en-US" sz="2800" dirty="0"/>
              <a:t>和 </a:t>
            </a:r>
            <a:r>
              <a:rPr lang="en-US" altLang="zh-CN" sz="2800" dirty="0"/>
              <a:t>DWT </a:t>
            </a:r>
            <a:r>
              <a:rPr lang="zh-CN" altLang="en-US" sz="2800" dirty="0"/>
              <a:t>算法提取特征信息，再采用梯度提升分类，这样可以带来更高的准确率，模型的泛化问题也被解决了。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61862843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CBE56-DAFD-9F37-7A68-A9F8B5E7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DWT – </a:t>
            </a:r>
            <a:r>
              <a:rPr lang="zh-CN" altLang="en-US" dirty="0"/>
              <a:t>捕捉时</a:t>
            </a:r>
            <a:r>
              <a:rPr lang="en-US" altLang="zh-CN" dirty="0"/>
              <a:t>-</a:t>
            </a:r>
            <a:r>
              <a:rPr lang="zh-CN" altLang="en-US" dirty="0"/>
              <a:t>频特征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1C78AF-05A8-29FA-B12C-29DD8C0D6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4795870" cy="4525963"/>
          </a:xfrm>
        </p:spPr>
        <p:txBody>
          <a:bodyPr/>
          <a:lstStyle/>
          <a:p>
            <a:r>
              <a:rPr lang="en-US" altLang="zh-CN" dirty="0"/>
              <a:t>DWT </a:t>
            </a:r>
            <a:r>
              <a:rPr lang="zh-CN" altLang="en-US" dirty="0"/>
              <a:t>将复杂脑电信号分解成不同频率信号的叠加（</a:t>
            </a:r>
            <a:r>
              <a:rPr lang="en-US" altLang="zh-CN" dirty="0"/>
              <a:t>1~4Hz</a:t>
            </a:r>
            <a:r>
              <a:rPr lang="zh-CN" altLang="en-US" dirty="0"/>
              <a:t>、</a:t>
            </a:r>
            <a:r>
              <a:rPr lang="en-US" altLang="zh-CN" dirty="0"/>
              <a:t>5~8Hz</a:t>
            </a:r>
            <a:r>
              <a:rPr lang="zh-CN" altLang="en-US" dirty="0"/>
              <a:t>、</a:t>
            </a:r>
            <a:r>
              <a:rPr lang="en-US" altLang="zh-CN" dirty="0"/>
              <a:t>9~16Hz</a:t>
            </a:r>
            <a:r>
              <a:rPr lang="zh-CN" altLang="en-US" dirty="0"/>
              <a:t>、</a:t>
            </a:r>
            <a:r>
              <a:rPr lang="en-US" altLang="zh-CN" dirty="0"/>
              <a:t>17~32Hz</a:t>
            </a:r>
            <a:r>
              <a:rPr lang="zh-CN" altLang="en-US" dirty="0"/>
              <a:t>），这些不同频率的信号往往对应着不同脑区，从而让我们轻易对不同脑区的信号进行分析，使时</a:t>
            </a:r>
            <a:r>
              <a:rPr lang="en-US" altLang="zh-CN" dirty="0"/>
              <a:t>-</a:t>
            </a:r>
            <a:r>
              <a:rPr lang="zh-CN" altLang="en-US" dirty="0"/>
              <a:t>频特征更加清晰。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480E49-556E-4D83-6664-E98718D6F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089" y="1393668"/>
            <a:ext cx="3866969" cy="322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9634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2802255" cy="6858000"/>
          </a:xfrm>
          <a:prstGeom prst="rect">
            <a:avLst/>
          </a:prstGeom>
          <a:solidFill>
            <a:srgbClr val="0C4CA0"/>
          </a:solidFill>
          <a:ln>
            <a:solidFill>
              <a:srgbClr val="1247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46" y="1344640"/>
            <a:ext cx="4458123" cy="423952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572000" y="1513074"/>
            <a:ext cx="3116580" cy="852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300" b="1" dirty="0">
                <a:solidFill>
                  <a:srgbClr val="0C4CA0"/>
                </a:solidFill>
                <a:latin typeface="微软雅黑" panose="020B0503020204020204" charset="-122"/>
                <a:ea typeface="微软雅黑" panose="020B0503020204020204" charset="-122"/>
              </a:rPr>
              <a:t>研究背景与意义</a:t>
            </a:r>
          </a:p>
        </p:txBody>
      </p:sp>
      <p:sp>
        <p:nvSpPr>
          <p:cNvPr id="20" name="矩形 19"/>
          <p:cNvSpPr/>
          <p:nvPr/>
        </p:nvSpPr>
        <p:spPr>
          <a:xfrm>
            <a:off x="4572000" y="4097834"/>
            <a:ext cx="1454244" cy="764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3300" b="1" dirty="0">
                <a:solidFill>
                  <a:srgbClr val="0C4CA0"/>
                </a:solidFill>
                <a:latin typeface="微软雅黑" panose="020B0503020204020204" charset="-122"/>
                <a:ea typeface="微软雅黑" panose="020B0503020204020204" charset="-122"/>
              </a:rPr>
              <a:t>创新点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3675300" y="3465156"/>
            <a:ext cx="379809" cy="378619"/>
          </a:xfrm>
          <a:prstGeom prst="roundRect">
            <a:avLst/>
          </a:prstGeom>
          <a:solidFill>
            <a:srgbClr val="0C4C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3" name="矩形 22"/>
          <p:cNvSpPr/>
          <p:nvPr/>
        </p:nvSpPr>
        <p:spPr>
          <a:xfrm>
            <a:off x="4541349" y="2338008"/>
            <a:ext cx="3147015" cy="764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3300" b="1" dirty="0">
                <a:solidFill>
                  <a:srgbClr val="0C4CA0"/>
                </a:solidFill>
                <a:latin typeface="微软雅黑" panose="020B0503020204020204" charset="-122"/>
                <a:ea typeface="微软雅黑" panose="020B0503020204020204" charset="-122"/>
              </a:rPr>
              <a:t>实验流程与刺激</a:t>
            </a:r>
          </a:p>
        </p:txBody>
      </p:sp>
      <p:sp>
        <p:nvSpPr>
          <p:cNvPr id="29" name="矩形 28"/>
          <p:cNvSpPr/>
          <p:nvPr/>
        </p:nvSpPr>
        <p:spPr>
          <a:xfrm>
            <a:off x="822212" y="1513074"/>
            <a:ext cx="1013460" cy="3448050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 报 内 容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3675300" y="2629035"/>
            <a:ext cx="379809" cy="378619"/>
          </a:xfrm>
          <a:prstGeom prst="roundRect">
            <a:avLst/>
          </a:prstGeom>
          <a:solidFill>
            <a:srgbClr val="0C4C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3675300" y="1792914"/>
            <a:ext cx="379809" cy="378619"/>
          </a:xfrm>
          <a:prstGeom prst="roundRect">
            <a:avLst/>
          </a:prstGeom>
          <a:solidFill>
            <a:srgbClr val="0C4C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" name="圆角矩形 23">
            <a:extLst>
              <a:ext uri="{FF2B5EF4-FFF2-40B4-BE49-F238E27FC236}">
                <a16:creationId xmlns:a16="http://schemas.microsoft.com/office/drawing/2014/main" id="{450A2874-78D7-5CA1-0E39-0C2C3612A327}"/>
              </a:ext>
            </a:extLst>
          </p:cNvPr>
          <p:cNvSpPr/>
          <p:nvPr/>
        </p:nvSpPr>
        <p:spPr>
          <a:xfrm>
            <a:off x="3675300" y="4377332"/>
            <a:ext cx="379809" cy="378619"/>
          </a:xfrm>
          <a:prstGeom prst="roundRect">
            <a:avLst/>
          </a:prstGeom>
          <a:solidFill>
            <a:srgbClr val="0C4C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571CA3B-47EB-7035-836A-E510D4E78BE2}"/>
              </a:ext>
            </a:extLst>
          </p:cNvPr>
          <p:cNvSpPr/>
          <p:nvPr/>
        </p:nvSpPr>
        <p:spPr>
          <a:xfrm>
            <a:off x="4538426" y="3199132"/>
            <a:ext cx="3606641" cy="764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3300" b="1" dirty="0">
                <a:solidFill>
                  <a:srgbClr val="0C4CA0"/>
                </a:solidFill>
                <a:latin typeface="微软雅黑" panose="020B0503020204020204" charset="-122"/>
                <a:ea typeface="微软雅黑" panose="020B0503020204020204" charset="-122"/>
              </a:rPr>
              <a:t>模型与结果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F7A58-A675-2AAA-B32B-AE5DB187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决策级融合模块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DAE99C-5837-8703-3456-2AE8EABA05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902" y="3054252"/>
            <a:ext cx="6330195" cy="23512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C8D2F26-80E8-24DC-8D7F-D0B6171EB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1618"/>
            <a:ext cx="8229600" cy="4525963"/>
          </a:xfrm>
        </p:spPr>
        <p:txBody>
          <a:bodyPr/>
          <a:lstStyle/>
          <a:p>
            <a:r>
              <a:rPr lang="zh-CN" altLang="en-US" sz="2800" dirty="0"/>
              <a:t>决策级融合模块（</a:t>
            </a:r>
            <a:r>
              <a:rPr lang="en-US" altLang="zh-CN" sz="2800" dirty="0"/>
              <a:t>Segment-level Fusion Module</a:t>
            </a:r>
            <a:r>
              <a:rPr lang="zh-CN" altLang="en-US" sz="2800" dirty="0"/>
              <a:t>）是一种用于对梯度提升分类（</a:t>
            </a:r>
            <a:r>
              <a:rPr lang="en-US" altLang="zh-CN" sz="2800" dirty="0"/>
              <a:t>GBC</a:t>
            </a:r>
            <a:r>
              <a:rPr lang="zh-CN" altLang="en-US" sz="2800" dirty="0"/>
              <a:t>，</a:t>
            </a:r>
            <a:r>
              <a:rPr lang="en-US" altLang="zh-CN" sz="2800" dirty="0"/>
              <a:t>Gradient Boosting Classification</a:t>
            </a:r>
            <a:r>
              <a:rPr lang="zh-CN" altLang="en-US" sz="2800" dirty="0"/>
              <a:t>）的结果进行分段融合的高级技术。</a:t>
            </a:r>
          </a:p>
        </p:txBody>
      </p:sp>
    </p:spTree>
    <p:extLst>
      <p:ext uri="{BB962C8B-B14F-4D97-AF65-F5344CB8AC3E}">
        <p14:creationId xmlns:p14="http://schemas.microsoft.com/office/powerpoint/2010/main" val="316290587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FFED8C-1AC8-604A-C7D0-F9201EF9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决策级融合模块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569224-6EC2-2ABF-3556-78EB9F5B1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3022"/>
            <a:ext cx="4884158" cy="4769066"/>
          </a:xfrm>
        </p:spPr>
        <p:txBody>
          <a:bodyPr/>
          <a:lstStyle/>
          <a:p>
            <a:r>
              <a:rPr lang="zh-CN" altLang="en-US" sz="2800" dirty="0"/>
              <a:t>我们针对梯度提升分类的结果与量表结果进行建模，希望能通过不同段的梯度提升分类结果，融合出一个更为准确的模型以计算大五人格评分。</a:t>
            </a:r>
            <a:endParaRPr lang="en-US" altLang="zh-CN" sz="2800" dirty="0"/>
          </a:p>
          <a:p>
            <a:r>
              <a:rPr lang="zh-CN" altLang="en-US" sz="2800" dirty="0"/>
              <a:t>模型的训练结果收敛，测试数据的点囊括在一条线性区域内，正相关趋势明显。</a:t>
            </a:r>
            <a:endParaRPr lang="en-US" altLang="zh-CN" sz="2800" dirty="0"/>
          </a:p>
          <a:p>
            <a:r>
              <a:rPr lang="en-US" altLang="zh-CN" sz="2800" dirty="0"/>
              <a:t>MAE=19.8436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326068-F38E-C5AD-47E7-0A3A61B2D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358" y="1145404"/>
            <a:ext cx="3412818" cy="2542151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DAA38FFD-8B99-63F1-B6A1-F60195875E08}"/>
              </a:ext>
            </a:extLst>
          </p:cNvPr>
          <p:cNvGrpSpPr/>
          <p:nvPr/>
        </p:nvGrpSpPr>
        <p:grpSpPr>
          <a:xfrm>
            <a:off x="5404419" y="3863183"/>
            <a:ext cx="3349757" cy="2575030"/>
            <a:chOff x="5404419" y="3863183"/>
            <a:chExt cx="3349757" cy="257503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4ED28DD-5DF2-5320-1950-627EDE51D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4419" y="3863183"/>
              <a:ext cx="3349757" cy="2575030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6492AA9-33D0-3C08-1F96-C8D4995D7B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766468" y="3932551"/>
              <a:ext cx="2009085" cy="1906997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1A0EE76-0BF5-5CEC-3FA1-F95D8D41869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561142" y="5053366"/>
              <a:ext cx="1125658" cy="1068460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lgDash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A27FD9B-AEBC-F94C-6C71-BCC481979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535" y="4042283"/>
            <a:ext cx="2889976" cy="221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7412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4658870-DEE1-4451-8AB9-7E4DBF3F6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03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982516" y="2720102"/>
            <a:ext cx="264160" cy="691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br>
              <a: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br>
            <a:br>
              <a: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br>
            <a:endParaRPr kumimoji="0" lang="zh-CN" altLang="zh-CN" sz="1350" b="0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455295" y="1456055"/>
            <a:ext cx="8269605" cy="2558415"/>
          </a:xfrm>
          <a:prstGeom prst="roundRect">
            <a:avLst/>
          </a:prstGeom>
          <a:solidFill>
            <a:srgbClr val="0C4CA0"/>
          </a:solidFill>
          <a:ln w="9525" cap="flat" cmpd="sng" algn="ctr">
            <a:solidFill>
              <a:srgbClr val="0066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125" tIns="36063" rIns="72125" bIns="36063" numCol="1" rtlCol="0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3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40460" y="1755775"/>
            <a:ext cx="7198360" cy="1445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感谢各位专家！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敬请批评指正！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矩形 11"/>
          <p:cNvSpPr/>
          <p:nvPr/>
        </p:nvSpPr>
        <p:spPr>
          <a:xfrm>
            <a:off x="2521585" y="3359151"/>
            <a:ext cx="41021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2023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年项目汇报</a:t>
            </a:r>
            <a:r>
              <a:rPr lang="en-US" sz="18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endParaRPr lang="zh-CN" altLang="en-US" sz="18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062038" y="3535364"/>
            <a:ext cx="13684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713538" y="3535364"/>
            <a:ext cx="13684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副标题 2"/>
          <p:cNvSpPr>
            <a:spLocks noGrp="1"/>
          </p:cNvSpPr>
          <p:nvPr>
            <p:ph type="subTitle" idx="1"/>
          </p:nvPr>
        </p:nvSpPr>
        <p:spPr>
          <a:xfrm>
            <a:off x="3073400" y="4150360"/>
            <a:ext cx="3550285" cy="2304415"/>
          </a:xfrm>
        </p:spPr>
        <p:txBody>
          <a:bodyPr/>
          <a:lstStyle/>
          <a:p>
            <a:pPr algn="l" eaLnBrk="1" latinLnBrk="0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 报 人：冯明喆</a:t>
            </a:r>
            <a:endParaRPr lang="en-US" altLang="zh-CN" sz="2000" b="1" dirty="0">
              <a:solidFill>
                <a:schemeClr val="bg2">
                  <a:lumMod val="10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eaLnBrk="1" latinLnBrk="0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    师：邬霞教授</a:t>
            </a:r>
            <a:endParaRPr lang="en-US" altLang="zh-CN" sz="2000" b="1" dirty="0">
              <a:solidFill>
                <a:schemeClr val="bg2">
                  <a:lumMod val="10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eaLnBrk="1" latinLnBrk="0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    业：人工智能</a:t>
            </a:r>
          </a:p>
          <a:p>
            <a:pPr algn="l" eaLnBrk="1" latinLnBrk="0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    级：研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</a:p>
          <a:p>
            <a:pPr algn="l" eaLnBrk="1" latinLnBrk="0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汇报时间：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2023.8</a:t>
            </a:r>
          </a:p>
        </p:txBody>
      </p:sp>
      <p:pic>
        <p:nvPicPr>
          <p:cNvPr id="2" name="图片 1" descr="捕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865" y="0"/>
            <a:ext cx="1207135" cy="111379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104140" y="73660"/>
            <a:ext cx="1024255" cy="9664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913" y="1539011"/>
            <a:ext cx="4458123" cy="4239520"/>
          </a:xfrm>
          <a:prstGeom prst="rect">
            <a:avLst/>
          </a:prstGeom>
        </p:spPr>
      </p:pic>
      <p:sp>
        <p:nvSpPr>
          <p:cNvPr id="7" name="基础扎实"/>
          <p:cNvSpPr txBox="1"/>
          <p:nvPr/>
        </p:nvSpPr>
        <p:spPr>
          <a:xfrm>
            <a:off x="2993390" y="2541905"/>
            <a:ext cx="436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研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究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背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景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与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意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义</a:t>
            </a:r>
          </a:p>
        </p:txBody>
      </p:sp>
      <p:sp>
        <p:nvSpPr>
          <p:cNvPr id="8" name="Strong Preparation"/>
          <p:cNvSpPr txBox="1"/>
          <p:nvPr/>
        </p:nvSpPr>
        <p:spPr>
          <a:xfrm>
            <a:off x="2520000" y="3297485"/>
            <a:ext cx="5020733" cy="229870"/>
          </a:xfrm>
          <a:prstGeom prst="rect">
            <a:avLst/>
          </a:prstGeom>
          <a:solidFill>
            <a:srgbClr val="0C4CA0"/>
          </a:solidFill>
        </p:spPr>
        <p:txBody>
          <a:bodyPr wrap="square" rtlCol="0">
            <a:spAutoFit/>
          </a:bodyPr>
          <a:lstStyle/>
          <a:p>
            <a:pPr algn="dist" defTabSz="342900">
              <a:defRPr/>
            </a:pPr>
            <a:endParaRPr lang="en-US" altLang="zh-CN" sz="9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合作QQ： 243001978"/>
          <p:cNvSpPr/>
          <p:nvPr/>
        </p:nvSpPr>
        <p:spPr>
          <a:xfrm>
            <a:off x="6620335" y="5150063"/>
            <a:ext cx="1455420" cy="247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zh-CN" altLang="en-US" sz="1015" dirty="0">
                <a:solidFill>
                  <a:srgbClr val="FFFFFF"/>
                </a:solidFill>
                <a:latin typeface="Arial" panose="020B0604020202020204" pitchFamily="34" charset="0"/>
                <a:ea typeface="思源黑体 CN Light" panose="020B0300000000000000" pitchFamily="34" charset="-122"/>
                <a:sym typeface="Arial" panose="020B0604020202020204" pitchFamily="34" charset="0"/>
              </a:rPr>
              <a:t>合作</a:t>
            </a:r>
            <a:r>
              <a:rPr lang="en-US" altLang="zh-CN" sz="1015" dirty="0">
                <a:solidFill>
                  <a:srgbClr val="FFFFFF"/>
                </a:solidFill>
                <a:latin typeface="Arial" panose="020B0604020202020204" pitchFamily="34" charset="0"/>
                <a:ea typeface="思源黑体 CN Light" panose="020B0300000000000000" pitchFamily="34" charset="-122"/>
                <a:sym typeface="Arial" panose="020B0604020202020204" pitchFamily="34" charset="0"/>
              </a:rPr>
              <a:t>QQ</a:t>
            </a:r>
            <a:r>
              <a:rPr lang="zh-CN" altLang="en-US" sz="1015" dirty="0">
                <a:solidFill>
                  <a:srgbClr val="FFFFFF"/>
                </a:solidFill>
                <a:latin typeface="Arial" panose="020B0604020202020204" pitchFamily="34" charset="0"/>
                <a:ea typeface="思源黑体 CN Light" panose="020B0300000000000000" pitchFamily="34" charset="-122"/>
                <a:sym typeface="Arial" panose="020B0604020202020204" pitchFamily="34" charset="0"/>
              </a:rPr>
              <a:t>： </a:t>
            </a:r>
            <a:r>
              <a:rPr lang="en-US" altLang="zh-CN" sz="1015" dirty="0">
                <a:solidFill>
                  <a:srgbClr val="FFFFFF"/>
                </a:solidFill>
                <a:latin typeface="Arial" panose="020B0604020202020204" pitchFamily="34" charset="0"/>
                <a:ea typeface="思源黑体 CN Light" panose="020B0300000000000000" pitchFamily="34" charset="-122"/>
                <a:sym typeface="Arial" panose="020B0604020202020204" pitchFamily="34" charset="0"/>
              </a:rPr>
              <a:t>243001978</a:t>
            </a:r>
            <a:endParaRPr lang="zh-CN" altLang="en-US" sz="1015" dirty="0">
              <a:solidFill>
                <a:srgbClr val="FFFFFF"/>
              </a:solidFill>
              <a:latin typeface="Arial" panose="020B0604020202020204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1492334" y="2732872"/>
            <a:ext cx="1262189" cy="772362"/>
          </a:xfrm>
          <a:prstGeom prst="parallelogram">
            <a:avLst/>
          </a:prstGeom>
          <a:solidFill>
            <a:srgbClr val="0C4C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endParaRPr lang="zh-CN" altLang="en-US" sz="5400" b="1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C4EB9DC-F455-084E-859C-641E2BE05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研究背景与意义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74258A8-F732-AD26-D0C0-39B1A242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560" y="994464"/>
            <a:ext cx="8708873" cy="1457048"/>
          </a:xfrm>
        </p:spPr>
        <p:txBody>
          <a:bodyPr/>
          <a:lstStyle/>
          <a:p>
            <a:pPr indent="266700" algn="just">
              <a:spcAft>
                <a:spcPts val="600"/>
              </a:spcAft>
            </a:pPr>
            <a:r>
              <a:rPr lang="zh-CN" altLang="en-US" sz="2800" dirty="0"/>
              <a:t>心理学上评估人格的方法有很多，</a:t>
            </a:r>
            <a:r>
              <a:rPr lang="zh-CN" altLang="zh-CN" sz="2800" dirty="0"/>
              <a:t>大五人格目前通常用来使用以下五个指标来评价一个人的人格：开放性、尽责性、外向型、宜人性和神经质。</a:t>
            </a:r>
            <a:endParaRPr lang="en-US" altLang="zh-CN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D06AB4-E92B-BB9D-D4D1-5D9F6A4ED3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79" y="2439701"/>
            <a:ext cx="6183037" cy="40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0555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F9C70-1ADB-7751-6E25-AAF21F3B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研究背景与意义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0A0359-2D81-0ACA-E857-3D981E306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3426"/>
            <a:ext cx="8229600" cy="2032173"/>
          </a:xfrm>
        </p:spPr>
        <p:txBody>
          <a:bodyPr/>
          <a:lstStyle/>
          <a:p>
            <a:r>
              <a:rPr lang="zh-CN" altLang="zh-CN" sz="2800" dirty="0"/>
              <a:t>目前多采用</a:t>
            </a:r>
            <a:r>
              <a:rPr lang="en-US" altLang="zh-CN" sz="2800" dirty="0"/>
              <a:t> NEO-FFI </a:t>
            </a:r>
            <a:r>
              <a:rPr lang="zh-CN" altLang="zh-CN" sz="2800" dirty="0"/>
              <a:t>自评量表来测定大五人格的结果，但受限于自我描述的真实性、准确性，量表的结果主观性较强。因此引入脑电的方法来</a:t>
            </a:r>
            <a:r>
              <a:rPr lang="zh-CN" altLang="en-US" sz="2800" dirty="0"/>
              <a:t>评估</a:t>
            </a:r>
            <a:r>
              <a:rPr lang="zh-CN" altLang="zh-CN" sz="2800" dirty="0"/>
              <a:t>大五人格，较量表结果而言更为客观。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0ACEBF-DDB1-1261-DAB9-31F847AB602E}"/>
              </a:ext>
            </a:extLst>
          </p:cNvPr>
          <p:cNvGrpSpPr/>
          <p:nvPr/>
        </p:nvGrpSpPr>
        <p:grpSpPr>
          <a:xfrm>
            <a:off x="1328486" y="3385363"/>
            <a:ext cx="2226643" cy="2410889"/>
            <a:chOff x="3871458" y="1230462"/>
            <a:chExt cx="4436383" cy="4803476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5E96C929-CB33-BAE4-821C-094356F29FA5}"/>
                </a:ext>
              </a:extLst>
            </p:cNvPr>
            <p:cNvSpPr/>
            <p:nvPr/>
          </p:nvSpPr>
          <p:spPr>
            <a:xfrm>
              <a:off x="4564473" y="5152029"/>
              <a:ext cx="319995" cy="180706"/>
            </a:xfrm>
            <a:custGeom>
              <a:avLst/>
              <a:gdLst>
                <a:gd name="connsiteX0" fmla="*/ 218540 w 255346"/>
                <a:gd name="connsiteY0" fmla="*/ 20886 h 144198"/>
                <a:gd name="connsiteX1" fmla="*/ 50296 w 255346"/>
                <a:gd name="connsiteY1" fmla="*/ 15339 h 144198"/>
                <a:gd name="connsiteX2" fmla="*/ 35711 w 255346"/>
                <a:gd name="connsiteY2" fmla="*/ 22735 h 144198"/>
                <a:gd name="connsiteX3" fmla="*/ -239 w 255346"/>
                <a:gd name="connsiteY3" fmla="*/ 43277 h 144198"/>
                <a:gd name="connsiteX4" fmla="*/ -239 w 255346"/>
                <a:gd name="connsiteY4" fmla="*/ 73270 h 144198"/>
                <a:gd name="connsiteX5" fmla="*/ 25851 w 255346"/>
                <a:gd name="connsiteY5" fmla="*/ 116409 h 144198"/>
                <a:gd name="connsiteX6" fmla="*/ 204776 w 255346"/>
                <a:gd name="connsiteY6" fmla="*/ 128940 h 144198"/>
                <a:gd name="connsiteX7" fmla="*/ 255106 w 255346"/>
                <a:gd name="connsiteY7" fmla="*/ 70599 h 144198"/>
                <a:gd name="connsiteX8" fmla="*/ 255106 w 255346"/>
                <a:gd name="connsiteY8" fmla="*/ 38963 h 14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46" h="144198">
                  <a:moveTo>
                    <a:pt x="218540" y="20886"/>
                  </a:moveTo>
                  <a:cubicBezTo>
                    <a:pt x="165828" y="-4915"/>
                    <a:pt x="104590" y="-6929"/>
                    <a:pt x="50296" y="15339"/>
                  </a:cubicBezTo>
                  <a:cubicBezTo>
                    <a:pt x="45263" y="17476"/>
                    <a:pt x="40395" y="19941"/>
                    <a:pt x="35711" y="22735"/>
                  </a:cubicBezTo>
                  <a:lnTo>
                    <a:pt x="-239" y="43277"/>
                  </a:lnTo>
                  <a:lnTo>
                    <a:pt x="-239" y="73270"/>
                  </a:lnTo>
                  <a:cubicBezTo>
                    <a:pt x="1014" y="91018"/>
                    <a:pt x="10711" y="107062"/>
                    <a:pt x="25851" y="116409"/>
                  </a:cubicBezTo>
                  <a:cubicBezTo>
                    <a:pt x="68579" y="147839"/>
                    <a:pt x="149106" y="153385"/>
                    <a:pt x="204776" y="128940"/>
                  </a:cubicBezTo>
                  <a:cubicBezTo>
                    <a:pt x="238055" y="114355"/>
                    <a:pt x="255311" y="92579"/>
                    <a:pt x="255106" y="70599"/>
                  </a:cubicBezTo>
                  <a:lnTo>
                    <a:pt x="255106" y="38963"/>
                  </a:ln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78C58856-3A5E-8495-9FAA-F90A907213D4}"/>
                </a:ext>
              </a:extLst>
            </p:cNvPr>
            <p:cNvSpPr/>
            <p:nvPr/>
          </p:nvSpPr>
          <p:spPr>
            <a:xfrm>
              <a:off x="4564473" y="5204233"/>
              <a:ext cx="319995" cy="100905"/>
            </a:xfrm>
            <a:custGeom>
              <a:avLst/>
              <a:gdLst>
                <a:gd name="connsiteX0" fmla="*/ 204776 w 255346"/>
                <a:gd name="connsiteY0" fmla="*/ 58111 h 80519"/>
                <a:gd name="connsiteX1" fmla="*/ 25645 w 255346"/>
                <a:gd name="connsiteY1" fmla="*/ 45785 h 80519"/>
                <a:gd name="connsiteX2" fmla="*/ -239 w 255346"/>
                <a:gd name="connsiteY2" fmla="*/ 2646 h 80519"/>
                <a:gd name="connsiteX3" fmla="*/ -239 w 255346"/>
                <a:gd name="connsiteY3" fmla="*/ 9630 h 80519"/>
                <a:gd name="connsiteX4" fmla="*/ 25851 w 255346"/>
                <a:gd name="connsiteY4" fmla="*/ 52770 h 80519"/>
                <a:gd name="connsiteX5" fmla="*/ 204776 w 255346"/>
                <a:gd name="connsiteY5" fmla="*/ 65095 h 80519"/>
                <a:gd name="connsiteX6" fmla="*/ 255106 w 255346"/>
                <a:gd name="connsiteY6" fmla="*/ 6960 h 80519"/>
                <a:gd name="connsiteX7" fmla="*/ 255106 w 255346"/>
                <a:gd name="connsiteY7" fmla="*/ -25 h 80519"/>
                <a:gd name="connsiteX8" fmla="*/ 204776 w 255346"/>
                <a:gd name="connsiteY8" fmla="*/ 58111 h 8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46" h="80519">
                  <a:moveTo>
                    <a:pt x="204776" y="58111"/>
                  </a:moveTo>
                  <a:cubicBezTo>
                    <a:pt x="148695" y="82762"/>
                    <a:pt x="68374" y="77215"/>
                    <a:pt x="25645" y="45785"/>
                  </a:cubicBezTo>
                  <a:cubicBezTo>
                    <a:pt x="10546" y="36438"/>
                    <a:pt x="891" y="20374"/>
                    <a:pt x="-239" y="2646"/>
                  </a:cubicBezTo>
                  <a:lnTo>
                    <a:pt x="-239" y="9630"/>
                  </a:lnTo>
                  <a:cubicBezTo>
                    <a:pt x="1014" y="27379"/>
                    <a:pt x="10711" y="43423"/>
                    <a:pt x="25851" y="52770"/>
                  </a:cubicBezTo>
                  <a:cubicBezTo>
                    <a:pt x="68579" y="84200"/>
                    <a:pt x="149106" y="89746"/>
                    <a:pt x="204776" y="65095"/>
                  </a:cubicBezTo>
                  <a:cubicBezTo>
                    <a:pt x="237850" y="50715"/>
                    <a:pt x="255311" y="28735"/>
                    <a:pt x="255106" y="6960"/>
                  </a:cubicBezTo>
                  <a:lnTo>
                    <a:pt x="255106" y="-25"/>
                  </a:lnTo>
                  <a:cubicBezTo>
                    <a:pt x="255311" y="20929"/>
                    <a:pt x="237850" y="42704"/>
                    <a:pt x="204776" y="58111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81EA125C-2E74-97DC-0394-0BDC22B52A67}"/>
                </a:ext>
              </a:extLst>
            </p:cNvPr>
            <p:cNvSpPr/>
            <p:nvPr/>
          </p:nvSpPr>
          <p:spPr>
            <a:xfrm>
              <a:off x="4565523" y="5113576"/>
              <a:ext cx="318756" cy="182454"/>
            </a:xfrm>
            <a:custGeom>
              <a:avLst/>
              <a:gdLst>
                <a:gd name="connsiteX0" fmla="*/ 253446 w 254358"/>
                <a:gd name="connsiteY0" fmla="*/ 64511 h 145593"/>
                <a:gd name="connsiteX1" fmla="*/ 251186 w 254358"/>
                <a:gd name="connsiteY1" fmla="*/ 56500 h 145593"/>
                <a:gd name="connsiteX2" fmla="*/ 234957 w 254358"/>
                <a:gd name="connsiteY2" fmla="*/ 33903 h 145593"/>
                <a:gd name="connsiteX3" fmla="*/ 229000 w 254358"/>
                <a:gd name="connsiteY3" fmla="*/ 27740 h 145593"/>
                <a:gd name="connsiteX4" fmla="*/ 50074 w 254358"/>
                <a:gd name="connsiteY4" fmla="*/ 15209 h 145593"/>
                <a:gd name="connsiteX5" fmla="*/ 40830 w 254358"/>
                <a:gd name="connsiteY5" fmla="*/ 19523 h 145593"/>
                <a:gd name="connsiteX6" fmla="*/ 14535 w 254358"/>
                <a:gd name="connsiteY6" fmla="*/ 40066 h 145593"/>
                <a:gd name="connsiteX7" fmla="*/ 8578 w 254358"/>
                <a:gd name="connsiteY7" fmla="*/ 47667 h 145593"/>
                <a:gd name="connsiteX8" fmla="*/ 17000 w 254358"/>
                <a:gd name="connsiteY8" fmla="*/ 110321 h 145593"/>
                <a:gd name="connsiteX9" fmla="*/ 25629 w 254358"/>
                <a:gd name="connsiteY9" fmla="*/ 117717 h 145593"/>
                <a:gd name="connsiteX10" fmla="*/ 204760 w 254358"/>
                <a:gd name="connsiteY10" fmla="*/ 130248 h 145593"/>
                <a:gd name="connsiteX11" fmla="*/ 216469 w 254358"/>
                <a:gd name="connsiteY11" fmla="*/ 124496 h 145593"/>
                <a:gd name="connsiteX12" fmla="*/ 253446 w 254358"/>
                <a:gd name="connsiteY12" fmla="*/ 64511 h 1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4358" h="145593">
                  <a:moveTo>
                    <a:pt x="253446" y="64511"/>
                  </a:moveTo>
                  <a:cubicBezTo>
                    <a:pt x="252973" y="61759"/>
                    <a:pt x="252213" y="59088"/>
                    <a:pt x="251186" y="56500"/>
                  </a:cubicBezTo>
                  <a:cubicBezTo>
                    <a:pt x="247570" y="47831"/>
                    <a:pt x="242024" y="40107"/>
                    <a:pt x="234957" y="33903"/>
                  </a:cubicBezTo>
                  <a:lnTo>
                    <a:pt x="229000" y="27740"/>
                  </a:lnTo>
                  <a:cubicBezTo>
                    <a:pt x="186272" y="-3690"/>
                    <a:pt x="105744" y="-9236"/>
                    <a:pt x="50074" y="15209"/>
                  </a:cubicBezTo>
                  <a:lnTo>
                    <a:pt x="40830" y="19523"/>
                  </a:lnTo>
                  <a:cubicBezTo>
                    <a:pt x="30969" y="24844"/>
                    <a:pt x="22075" y="31787"/>
                    <a:pt x="14535" y="40066"/>
                  </a:cubicBezTo>
                  <a:cubicBezTo>
                    <a:pt x="12317" y="42408"/>
                    <a:pt x="10325" y="44955"/>
                    <a:pt x="8578" y="47667"/>
                  </a:cubicBezTo>
                  <a:cubicBezTo>
                    <a:pt x="-5904" y="67429"/>
                    <a:pt x="-2165" y="95079"/>
                    <a:pt x="17000" y="110321"/>
                  </a:cubicBezTo>
                  <a:cubicBezTo>
                    <a:pt x="19733" y="112951"/>
                    <a:pt x="22609" y="115416"/>
                    <a:pt x="25629" y="117717"/>
                  </a:cubicBezTo>
                  <a:cubicBezTo>
                    <a:pt x="68357" y="149147"/>
                    <a:pt x="148884" y="154899"/>
                    <a:pt x="204760" y="130248"/>
                  </a:cubicBezTo>
                  <a:cubicBezTo>
                    <a:pt x="208786" y="128584"/>
                    <a:pt x="212689" y="126653"/>
                    <a:pt x="216469" y="124496"/>
                  </a:cubicBezTo>
                  <a:cubicBezTo>
                    <a:pt x="244201" y="108062"/>
                    <a:pt x="257349" y="86081"/>
                    <a:pt x="253446" y="64511"/>
                  </a:cubicBezTo>
                  <a:close/>
                </a:path>
              </a:pathLst>
            </a:custGeom>
            <a:solidFill>
              <a:srgbClr val="FFBC3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AF57A472-253F-C167-A2C3-F710CC01B842}"/>
                </a:ext>
              </a:extLst>
            </p:cNvPr>
            <p:cNvSpPr/>
            <p:nvPr/>
          </p:nvSpPr>
          <p:spPr>
            <a:xfrm>
              <a:off x="4603591" y="5135663"/>
              <a:ext cx="243904" cy="76551"/>
            </a:xfrm>
            <a:custGeom>
              <a:avLst/>
              <a:gdLst>
                <a:gd name="connsiteX0" fmla="*/ 34283 w 194628"/>
                <a:gd name="connsiteY0" fmla="*/ 23057 h 61085"/>
                <a:gd name="connsiteX1" fmla="*/ 38186 w 194628"/>
                <a:gd name="connsiteY1" fmla="*/ 21208 h 61085"/>
                <a:gd name="connsiteX2" fmla="*/ 174794 w 194628"/>
                <a:gd name="connsiteY2" fmla="*/ 30863 h 61085"/>
                <a:gd name="connsiteX3" fmla="*/ 194310 w 194628"/>
                <a:gd name="connsiteY3" fmla="*/ 59007 h 61085"/>
                <a:gd name="connsiteX4" fmla="*/ 174794 w 194628"/>
                <a:gd name="connsiteY4" fmla="*/ 21414 h 61085"/>
                <a:gd name="connsiteX5" fmla="*/ 38186 w 194628"/>
                <a:gd name="connsiteY5" fmla="*/ 11759 h 61085"/>
                <a:gd name="connsiteX6" fmla="*/ 34077 w 194628"/>
                <a:gd name="connsiteY6" fmla="*/ 13607 h 61085"/>
                <a:gd name="connsiteX7" fmla="*/ 182 w 194628"/>
                <a:gd name="connsiteY7" fmla="*/ 61061 h 61085"/>
                <a:gd name="connsiteX8" fmla="*/ 34283 w 194628"/>
                <a:gd name="connsiteY8" fmla="*/ 23057 h 61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628" h="61085">
                  <a:moveTo>
                    <a:pt x="34283" y="23057"/>
                  </a:moveTo>
                  <a:lnTo>
                    <a:pt x="38186" y="21208"/>
                  </a:lnTo>
                  <a:cubicBezTo>
                    <a:pt x="82681" y="2576"/>
                    <a:pt x="133360" y="6151"/>
                    <a:pt x="174794" y="30863"/>
                  </a:cubicBezTo>
                  <a:cubicBezTo>
                    <a:pt x="184777" y="37273"/>
                    <a:pt x="191803" y="47400"/>
                    <a:pt x="194310" y="59007"/>
                  </a:cubicBezTo>
                  <a:cubicBezTo>
                    <a:pt x="195254" y="43826"/>
                    <a:pt x="187757" y="29364"/>
                    <a:pt x="174794" y="21414"/>
                  </a:cubicBezTo>
                  <a:cubicBezTo>
                    <a:pt x="133360" y="-3258"/>
                    <a:pt x="82681" y="-6853"/>
                    <a:pt x="38186" y="11759"/>
                  </a:cubicBezTo>
                  <a:lnTo>
                    <a:pt x="34077" y="13607"/>
                  </a:lnTo>
                  <a:cubicBezTo>
                    <a:pt x="9221" y="25933"/>
                    <a:pt x="-2693" y="43805"/>
                    <a:pt x="182" y="61061"/>
                  </a:cubicBezTo>
                  <a:cubicBezTo>
                    <a:pt x="4599" y="43559"/>
                    <a:pt x="17356" y="29343"/>
                    <a:pt x="34283" y="23057"/>
                  </a:cubicBez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C7EF6227-37A5-91D3-A908-AA621085E922}"/>
                </a:ext>
              </a:extLst>
            </p:cNvPr>
            <p:cNvSpPr/>
            <p:nvPr/>
          </p:nvSpPr>
          <p:spPr>
            <a:xfrm>
              <a:off x="4602832" y="5147478"/>
              <a:ext cx="243275" cy="126859"/>
            </a:xfrm>
            <a:custGeom>
              <a:avLst/>
              <a:gdLst>
                <a:gd name="connsiteX0" fmla="*/ 19276 w 194126"/>
                <a:gd name="connsiteY0" fmla="*/ 79776 h 101230"/>
                <a:gd name="connsiteX1" fmla="*/ 151365 w 194126"/>
                <a:gd name="connsiteY1" fmla="*/ 91074 h 101230"/>
                <a:gd name="connsiteX2" fmla="*/ 155679 w 194126"/>
                <a:gd name="connsiteY2" fmla="*/ 89431 h 101230"/>
                <a:gd name="connsiteX3" fmla="*/ 193888 w 194126"/>
                <a:gd name="connsiteY3" fmla="*/ 49579 h 101230"/>
                <a:gd name="connsiteX4" fmla="*/ 174373 w 194126"/>
                <a:gd name="connsiteY4" fmla="*/ 21435 h 101230"/>
                <a:gd name="connsiteX5" fmla="*/ 37765 w 194126"/>
                <a:gd name="connsiteY5" fmla="*/ 11780 h 101230"/>
                <a:gd name="connsiteX6" fmla="*/ 33862 w 194126"/>
                <a:gd name="connsiteY6" fmla="*/ 13629 h 101230"/>
                <a:gd name="connsiteX7" fmla="*/ -239 w 194126"/>
                <a:gd name="connsiteY7" fmla="*/ 51633 h 101230"/>
                <a:gd name="connsiteX8" fmla="*/ 19276 w 194126"/>
                <a:gd name="connsiteY8" fmla="*/ 79776 h 10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126" h="101230">
                  <a:moveTo>
                    <a:pt x="19276" y="79776"/>
                  </a:moveTo>
                  <a:cubicBezTo>
                    <a:pt x="59232" y="103646"/>
                    <a:pt x="107938" y="107816"/>
                    <a:pt x="151365" y="91074"/>
                  </a:cubicBezTo>
                  <a:lnTo>
                    <a:pt x="155679" y="89431"/>
                  </a:lnTo>
                  <a:cubicBezTo>
                    <a:pt x="174352" y="83494"/>
                    <a:pt x="188752" y="68478"/>
                    <a:pt x="193888" y="49579"/>
                  </a:cubicBezTo>
                  <a:cubicBezTo>
                    <a:pt x="191382" y="37972"/>
                    <a:pt x="184356" y="27845"/>
                    <a:pt x="174373" y="21435"/>
                  </a:cubicBezTo>
                  <a:cubicBezTo>
                    <a:pt x="132939" y="-3277"/>
                    <a:pt x="82260" y="-6852"/>
                    <a:pt x="37765" y="11780"/>
                  </a:cubicBezTo>
                  <a:lnTo>
                    <a:pt x="33862" y="13629"/>
                  </a:lnTo>
                  <a:cubicBezTo>
                    <a:pt x="16935" y="19915"/>
                    <a:pt x="4178" y="34131"/>
                    <a:pt x="-239" y="51633"/>
                  </a:cubicBezTo>
                  <a:cubicBezTo>
                    <a:pt x="2329" y="63219"/>
                    <a:pt x="9334" y="73326"/>
                    <a:pt x="19276" y="79776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582AC2FB-9914-C124-92A4-5B0F30EE3888}"/>
                </a:ext>
              </a:extLst>
            </p:cNvPr>
            <p:cNvSpPr/>
            <p:nvPr/>
          </p:nvSpPr>
          <p:spPr>
            <a:xfrm>
              <a:off x="5822045" y="1456169"/>
              <a:ext cx="1224209" cy="882808"/>
            </a:xfrm>
            <a:custGeom>
              <a:avLst/>
              <a:gdLst>
                <a:gd name="connsiteX0" fmla="*/ 911851 w 976882"/>
                <a:gd name="connsiteY0" fmla="*/ 468191 h 704454"/>
                <a:gd name="connsiteX1" fmla="*/ 824751 w 976882"/>
                <a:gd name="connsiteY1" fmla="*/ 418067 h 704454"/>
                <a:gd name="connsiteX2" fmla="*/ 825777 w 976882"/>
                <a:gd name="connsiteY2" fmla="*/ 413136 h 704454"/>
                <a:gd name="connsiteX3" fmla="*/ 764150 w 976882"/>
                <a:gd name="connsiteY3" fmla="*/ 275501 h 704454"/>
                <a:gd name="connsiteX4" fmla="*/ 635964 w 976882"/>
                <a:gd name="connsiteY4" fmla="*/ 201548 h 704454"/>
                <a:gd name="connsiteX5" fmla="*/ 526678 w 976882"/>
                <a:gd name="connsiteY5" fmla="*/ 16665 h 704454"/>
                <a:gd name="connsiteX6" fmla="*/ 465050 w 976882"/>
                <a:gd name="connsiteY6" fmla="*/ 5778 h 704454"/>
                <a:gd name="connsiteX7" fmla="*/ 441632 w 976882"/>
                <a:gd name="connsiteY7" fmla="*/ 16049 h 704454"/>
                <a:gd name="connsiteX8" fmla="*/ 443275 w 976882"/>
                <a:gd name="connsiteY8" fmla="*/ 20363 h 704454"/>
                <a:gd name="connsiteX9" fmla="*/ 421089 w 976882"/>
                <a:gd name="connsiteY9" fmla="*/ 76649 h 704454"/>
                <a:gd name="connsiteX10" fmla="*/ 301737 w 976882"/>
                <a:gd name="connsiteY10" fmla="*/ 8653 h 704454"/>
                <a:gd name="connsiteX11" fmla="*/ 245450 w 976882"/>
                <a:gd name="connsiteY11" fmla="*/ 4750 h 704454"/>
                <a:gd name="connsiteX12" fmla="*/ 243396 w 976882"/>
                <a:gd name="connsiteY12" fmla="*/ 4750 h 704454"/>
                <a:gd name="connsiteX13" fmla="*/ 241958 w 976882"/>
                <a:gd name="connsiteY13" fmla="*/ 4750 h 704454"/>
                <a:gd name="connsiteX14" fmla="*/ 217718 w 976882"/>
                <a:gd name="connsiteY14" fmla="*/ 15843 h 704454"/>
                <a:gd name="connsiteX15" fmla="*/ 221005 w 976882"/>
                <a:gd name="connsiteY15" fmla="*/ 20568 h 704454"/>
                <a:gd name="connsiteX16" fmla="*/ 206009 w 976882"/>
                <a:gd name="connsiteY16" fmla="*/ 50560 h 704454"/>
                <a:gd name="connsiteX17" fmla="*/ 204365 w 976882"/>
                <a:gd name="connsiteY17" fmla="*/ 58366 h 704454"/>
                <a:gd name="connsiteX18" fmla="*/ 116032 w 976882"/>
                <a:gd name="connsiteY18" fmla="*/ 8653 h 704454"/>
                <a:gd name="connsiteX19" fmla="*/ 62621 w 976882"/>
                <a:gd name="connsiteY19" fmla="*/ 3929 h 704454"/>
                <a:gd name="connsiteX20" fmla="*/ 59334 w 976882"/>
                <a:gd name="connsiteY20" fmla="*/ 3929 h 704454"/>
                <a:gd name="connsiteX21" fmla="*/ 55431 w 976882"/>
                <a:gd name="connsiteY21" fmla="*/ 5572 h 704454"/>
                <a:gd name="connsiteX22" fmla="*/ 37149 w 976882"/>
                <a:gd name="connsiteY22" fmla="*/ 13584 h 704454"/>
                <a:gd name="connsiteX23" fmla="*/ 39614 w 976882"/>
                <a:gd name="connsiteY23" fmla="*/ 16871 h 704454"/>
                <a:gd name="connsiteX24" fmla="*/ 20304 w 976882"/>
                <a:gd name="connsiteY24" fmla="*/ 50766 h 704454"/>
                <a:gd name="connsiteX25" fmla="*/ -239 w 976882"/>
                <a:gd name="connsiteY25" fmla="*/ 153479 h 704454"/>
                <a:gd name="connsiteX26" fmla="*/ 953758 w 976882"/>
                <a:gd name="connsiteY26" fmla="*/ 704430 h 704454"/>
                <a:gd name="connsiteX27" fmla="*/ 974300 w 976882"/>
                <a:gd name="connsiteY27" fmla="*/ 604799 h 704454"/>
                <a:gd name="connsiteX28" fmla="*/ 911851 w 976882"/>
                <a:gd name="connsiteY28" fmla="*/ 468191 h 704454"/>
                <a:gd name="connsiteX29" fmla="*/ 514147 w 976882"/>
                <a:gd name="connsiteY29" fmla="*/ 180595 h 704454"/>
                <a:gd name="connsiteX30" fmla="*/ 471624 w 976882"/>
                <a:gd name="connsiteY30" fmla="*/ 100684 h 704454"/>
                <a:gd name="connsiteX31" fmla="*/ 514147 w 976882"/>
                <a:gd name="connsiteY31" fmla="*/ 69254 h 704454"/>
                <a:gd name="connsiteX32" fmla="*/ 557697 w 976882"/>
                <a:gd name="connsiteY32" fmla="*/ 151424 h 704454"/>
                <a:gd name="connsiteX33" fmla="*/ 514147 w 976882"/>
                <a:gd name="connsiteY33" fmla="*/ 181006 h 70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76882" h="704454">
                  <a:moveTo>
                    <a:pt x="911851" y="468191"/>
                  </a:moveTo>
                  <a:lnTo>
                    <a:pt x="824751" y="418067"/>
                  </a:lnTo>
                  <a:lnTo>
                    <a:pt x="825777" y="413136"/>
                  </a:lnTo>
                  <a:cubicBezTo>
                    <a:pt x="836912" y="358785"/>
                    <a:pt x="812117" y="303392"/>
                    <a:pt x="764150" y="275501"/>
                  </a:cubicBezTo>
                  <a:lnTo>
                    <a:pt x="635964" y="201548"/>
                  </a:lnTo>
                  <a:cubicBezTo>
                    <a:pt x="628569" y="128827"/>
                    <a:pt x="585019" y="50560"/>
                    <a:pt x="526678" y="16665"/>
                  </a:cubicBezTo>
                  <a:cubicBezTo>
                    <a:pt x="508642" y="4381"/>
                    <a:pt x="486209" y="416"/>
                    <a:pt x="465050" y="5778"/>
                  </a:cubicBezTo>
                  <a:lnTo>
                    <a:pt x="441632" y="16049"/>
                  </a:lnTo>
                  <a:lnTo>
                    <a:pt x="443275" y="20363"/>
                  </a:lnTo>
                  <a:cubicBezTo>
                    <a:pt x="430066" y="36279"/>
                    <a:pt x="422301" y="56002"/>
                    <a:pt x="421089" y="76649"/>
                  </a:cubicBezTo>
                  <a:lnTo>
                    <a:pt x="301737" y="8653"/>
                  </a:lnTo>
                  <a:cubicBezTo>
                    <a:pt x="284604" y="-1343"/>
                    <a:pt x="263795" y="-2785"/>
                    <a:pt x="245450" y="4750"/>
                  </a:cubicBezTo>
                  <a:lnTo>
                    <a:pt x="243396" y="4750"/>
                  </a:lnTo>
                  <a:lnTo>
                    <a:pt x="241958" y="4750"/>
                  </a:lnTo>
                  <a:lnTo>
                    <a:pt x="217718" y="15843"/>
                  </a:lnTo>
                  <a:lnTo>
                    <a:pt x="221005" y="20568"/>
                  </a:lnTo>
                  <a:cubicBezTo>
                    <a:pt x="213384" y="29023"/>
                    <a:pt x="208207" y="39389"/>
                    <a:pt x="206009" y="50560"/>
                  </a:cubicBezTo>
                  <a:lnTo>
                    <a:pt x="204365" y="58366"/>
                  </a:lnTo>
                  <a:lnTo>
                    <a:pt x="116032" y="8653"/>
                  </a:lnTo>
                  <a:cubicBezTo>
                    <a:pt x="99824" y="-788"/>
                    <a:pt x="80247" y="-2520"/>
                    <a:pt x="62621" y="3929"/>
                  </a:cubicBezTo>
                  <a:cubicBezTo>
                    <a:pt x="62621" y="3929"/>
                    <a:pt x="62621" y="3929"/>
                    <a:pt x="59334" y="3929"/>
                  </a:cubicBezTo>
                  <a:lnTo>
                    <a:pt x="55431" y="5572"/>
                  </a:lnTo>
                  <a:lnTo>
                    <a:pt x="37149" y="13584"/>
                  </a:lnTo>
                  <a:lnTo>
                    <a:pt x="39614" y="16871"/>
                  </a:lnTo>
                  <a:cubicBezTo>
                    <a:pt x="29794" y="25870"/>
                    <a:pt x="23036" y="37725"/>
                    <a:pt x="20304" y="50766"/>
                  </a:cubicBezTo>
                  <a:lnTo>
                    <a:pt x="-239" y="153479"/>
                  </a:lnTo>
                  <a:lnTo>
                    <a:pt x="953758" y="704430"/>
                  </a:lnTo>
                  <a:lnTo>
                    <a:pt x="974300" y="604799"/>
                  </a:lnTo>
                  <a:cubicBezTo>
                    <a:pt x="984736" y="550605"/>
                    <a:pt x="959674" y="495753"/>
                    <a:pt x="911851" y="468191"/>
                  </a:cubicBezTo>
                  <a:close/>
                  <a:moveTo>
                    <a:pt x="514147" y="180595"/>
                  </a:moveTo>
                  <a:cubicBezTo>
                    <a:pt x="487647" y="162614"/>
                    <a:pt x="471727" y="132708"/>
                    <a:pt x="471624" y="100684"/>
                  </a:cubicBezTo>
                  <a:cubicBezTo>
                    <a:pt x="471624" y="69870"/>
                    <a:pt x="489291" y="55080"/>
                    <a:pt x="514147" y="69254"/>
                  </a:cubicBezTo>
                  <a:cubicBezTo>
                    <a:pt x="541284" y="87822"/>
                    <a:pt x="557574" y="118542"/>
                    <a:pt x="557697" y="151424"/>
                  </a:cubicBezTo>
                  <a:cubicBezTo>
                    <a:pt x="557697" y="181827"/>
                    <a:pt x="539415" y="195591"/>
                    <a:pt x="514147" y="181006"/>
                  </a:cubicBezTo>
                  <a:close/>
                </a:path>
              </a:pathLst>
            </a:custGeom>
            <a:solidFill>
              <a:srgbClr val="7D9AD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882F24C4-9214-E468-AE79-E3135467180C}"/>
                </a:ext>
              </a:extLst>
            </p:cNvPr>
            <p:cNvSpPr/>
            <p:nvPr/>
          </p:nvSpPr>
          <p:spPr>
            <a:xfrm>
              <a:off x="6907393" y="4176036"/>
              <a:ext cx="1400191" cy="1308544"/>
            </a:xfrm>
            <a:custGeom>
              <a:avLst/>
              <a:gdLst>
                <a:gd name="connsiteX0" fmla="*/ -239 w 1117310"/>
                <a:gd name="connsiteY0" fmla="*/ -25 h 1044178"/>
                <a:gd name="connsiteX1" fmla="*/ -239 w 1117310"/>
                <a:gd name="connsiteY1" fmla="*/ 766213 h 1044178"/>
                <a:gd name="connsiteX2" fmla="*/ 558519 w 1117310"/>
                <a:gd name="connsiteY2" fmla="*/ 1044154 h 1044178"/>
                <a:gd name="connsiteX3" fmla="*/ 1117072 w 1117310"/>
                <a:gd name="connsiteY3" fmla="*/ 766213 h 1044178"/>
                <a:gd name="connsiteX4" fmla="*/ 1117072 w 1117310"/>
                <a:gd name="connsiteY4" fmla="*/ -25 h 104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310" h="1044178">
                  <a:moveTo>
                    <a:pt x="-239" y="-25"/>
                  </a:moveTo>
                  <a:lnTo>
                    <a:pt x="-239" y="766213"/>
                  </a:lnTo>
                  <a:cubicBezTo>
                    <a:pt x="-239" y="919666"/>
                    <a:pt x="249969" y="1044154"/>
                    <a:pt x="558519" y="1044154"/>
                  </a:cubicBezTo>
                  <a:cubicBezTo>
                    <a:pt x="867068" y="1044154"/>
                    <a:pt x="1117072" y="919666"/>
                    <a:pt x="1117072" y="766213"/>
                  </a:cubicBezTo>
                  <a:lnTo>
                    <a:pt x="1117072" y="-25"/>
                  </a:lnTo>
                  <a:close/>
                </a:path>
              </a:pathLst>
            </a:custGeom>
            <a:gradFill>
              <a:gsLst>
                <a:gs pos="0">
                  <a:srgbClr val="D0DBF8"/>
                </a:gs>
                <a:gs pos="50000">
                  <a:srgbClr val="B9C9F0"/>
                </a:gs>
                <a:gs pos="100000">
                  <a:srgbClr val="A2B7E8"/>
                </a:gs>
              </a:gsLst>
              <a:lin ang="0" scaled="1"/>
            </a:gra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731BAFE8-EDC9-3053-5DE2-D99489C1DD43}"/>
                </a:ext>
              </a:extLst>
            </p:cNvPr>
            <p:cNvSpPr/>
            <p:nvPr/>
          </p:nvSpPr>
          <p:spPr>
            <a:xfrm>
              <a:off x="6907393" y="4167284"/>
              <a:ext cx="1400191" cy="384607"/>
            </a:xfrm>
            <a:custGeom>
              <a:avLst/>
              <a:gdLst>
                <a:gd name="connsiteX0" fmla="*/ 1117072 w 1117310"/>
                <a:gd name="connsiteY0" fmla="*/ 28940 h 306905"/>
                <a:gd name="connsiteX1" fmla="*/ 558519 w 1117310"/>
                <a:gd name="connsiteY1" fmla="*/ 306881 h 306905"/>
                <a:gd name="connsiteX2" fmla="*/ -239 w 1117310"/>
                <a:gd name="connsiteY2" fmla="*/ 28940 h 306905"/>
                <a:gd name="connsiteX3" fmla="*/ -239 w 1117310"/>
                <a:gd name="connsiteY3" fmla="*/ -25 h 306905"/>
                <a:gd name="connsiteX4" fmla="*/ 1117072 w 1117310"/>
                <a:gd name="connsiteY4" fmla="*/ -25 h 30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310" h="306905">
                  <a:moveTo>
                    <a:pt x="1117072" y="28940"/>
                  </a:moveTo>
                  <a:cubicBezTo>
                    <a:pt x="1117072" y="182393"/>
                    <a:pt x="867068" y="306881"/>
                    <a:pt x="558519" y="306881"/>
                  </a:cubicBezTo>
                  <a:cubicBezTo>
                    <a:pt x="249969" y="306881"/>
                    <a:pt x="-239" y="182393"/>
                    <a:pt x="-239" y="28940"/>
                  </a:cubicBezTo>
                  <a:lnTo>
                    <a:pt x="-239" y="-25"/>
                  </a:lnTo>
                  <a:lnTo>
                    <a:pt x="1117072" y="-25"/>
                  </a:lnTo>
                  <a:close/>
                </a:path>
              </a:pathLst>
            </a:custGeom>
            <a:solidFill>
              <a:srgbClr val="F3F6FD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64F532AC-A61E-74E4-F6A5-F7EAA8FAB3C5}"/>
                </a:ext>
              </a:extLst>
            </p:cNvPr>
            <p:cNvSpPr/>
            <p:nvPr/>
          </p:nvSpPr>
          <p:spPr>
            <a:xfrm>
              <a:off x="6907393" y="3832360"/>
              <a:ext cx="1400448" cy="697134"/>
            </a:xfrm>
            <a:custGeom>
              <a:avLst/>
              <a:gdLst>
                <a:gd name="connsiteX0" fmla="*/ 1117516 w 1117515"/>
                <a:gd name="connsiteY0" fmla="*/ 278146 h 556292"/>
                <a:gd name="connsiteX1" fmla="*/ 558758 w 1117515"/>
                <a:gd name="connsiteY1" fmla="*/ 556292 h 556292"/>
                <a:gd name="connsiteX2" fmla="*/ 0 w 1117515"/>
                <a:gd name="connsiteY2" fmla="*/ 278146 h 556292"/>
                <a:gd name="connsiteX3" fmla="*/ 558758 w 1117515"/>
                <a:gd name="connsiteY3" fmla="*/ 0 h 556292"/>
                <a:gd name="connsiteX4" fmla="*/ 1117516 w 1117515"/>
                <a:gd name="connsiteY4" fmla="*/ 278146 h 556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515" h="556292">
                  <a:moveTo>
                    <a:pt x="1117516" y="278146"/>
                  </a:moveTo>
                  <a:cubicBezTo>
                    <a:pt x="1117516" y="431762"/>
                    <a:pt x="867351" y="556292"/>
                    <a:pt x="558758" y="556292"/>
                  </a:cubicBezTo>
                  <a:cubicBezTo>
                    <a:pt x="250165" y="556292"/>
                    <a:pt x="0" y="431762"/>
                    <a:pt x="0" y="278146"/>
                  </a:cubicBezTo>
                  <a:cubicBezTo>
                    <a:pt x="0" y="124530"/>
                    <a:pt x="250165" y="0"/>
                    <a:pt x="558758" y="0"/>
                  </a:cubicBezTo>
                  <a:cubicBezTo>
                    <a:pt x="867351" y="0"/>
                    <a:pt x="1117516" y="124530"/>
                    <a:pt x="1117516" y="278146"/>
                  </a:cubicBezTo>
                  <a:close/>
                </a:path>
              </a:pathLst>
            </a:custGeom>
            <a:gradFill>
              <a:gsLst>
                <a:gs pos="0">
                  <a:srgbClr val="EEF2FC"/>
                </a:gs>
                <a:gs pos="39000">
                  <a:srgbClr val="E9EEFB"/>
                </a:gs>
                <a:gs pos="84000">
                  <a:srgbClr val="DCE4FA"/>
                </a:gs>
                <a:gs pos="100000">
                  <a:srgbClr val="D5DFF9"/>
                </a:gs>
              </a:gsLst>
              <a:lin ang="0" scaled="1"/>
            </a:gra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C5980E62-1790-E303-E76F-17AFCC1988BE}"/>
                </a:ext>
              </a:extLst>
            </p:cNvPr>
            <p:cNvSpPr/>
            <p:nvPr/>
          </p:nvSpPr>
          <p:spPr>
            <a:xfrm>
              <a:off x="7201384" y="3997377"/>
              <a:ext cx="240701" cy="428629"/>
            </a:xfrm>
            <a:custGeom>
              <a:avLst/>
              <a:gdLst>
                <a:gd name="connsiteX0" fmla="*/ 43106 w 192072"/>
                <a:gd name="connsiteY0" fmla="*/ -25 h 342033"/>
                <a:gd name="connsiteX1" fmla="*/ 43106 w 192072"/>
                <a:gd name="connsiteY1" fmla="*/ 164316 h 342033"/>
                <a:gd name="connsiteX2" fmla="*/ 101241 w 192072"/>
                <a:gd name="connsiteY2" fmla="*/ 249773 h 342033"/>
                <a:gd name="connsiteX3" fmla="*/ -239 w 192072"/>
                <a:gd name="connsiteY3" fmla="*/ 302156 h 342033"/>
                <a:gd name="connsiteX4" fmla="*/ 68578 w 192072"/>
                <a:gd name="connsiteY4" fmla="*/ 342009 h 342033"/>
                <a:gd name="connsiteX5" fmla="*/ 160199 w 192072"/>
                <a:gd name="connsiteY5" fmla="*/ 283463 h 342033"/>
                <a:gd name="connsiteX6" fmla="*/ 191834 w 192072"/>
                <a:gd name="connsiteY6" fmla="*/ 297226 h 342033"/>
                <a:gd name="connsiteX7" fmla="*/ 191834 w 192072"/>
                <a:gd name="connsiteY7" fmla="*/ 74750 h 34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072" h="342033">
                  <a:moveTo>
                    <a:pt x="43106" y="-25"/>
                  </a:moveTo>
                  <a:lnTo>
                    <a:pt x="43106" y="164316"/>
                  </a:lnTo>
                  <a:cubicBezTo>
                    <a:pt x="43106" y="194103"/>
                    <a:pt x="66524" y="224300"/>
                    <a:pt x="101241" y="249773"/>
                  </a:cubicBezTo>
                  <a:lnTo>
                    <a:pt x="-239" y="302156"/>
                  </a:lnTo>
                  <a:lnTo>
                    <a:pt x="68578" y="342009"/>
                  </a:lnTo>
                  <a:lnTo>
                    <a:pt x="160199" y="283463"/>
                  </a:lnTo>
                  <a:cubicBezTo>
                    <a:pt x="170470" y="288393"/>
                    <a:pt x="180741" y="293118"/>
                    <a:pt x="191834" y="297226"/>
                  </a:cubicBezTo>
                  <a:lnTo>
                    <a:pt x="191834" y="74750"/>
                  </a:lnTo>
                  <a:close/>
                </a:path>
              </a:pathLst>
            </a:custGeom>
            <a:solidFill>
              <a:srgbClr val="33E7D2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4AC1CAA1-F045-8910-3C5E-EA194149BCD3}"/>
                </a:ext>
              </a:extLst>
            </p:cNvPr>
            <p:cNvSpPr/>
            <p:nvPr/>
          </p:nvSpPr>
          <p:spPr>
            <a:xfrm>
              <a:off x="7439769" y="3864540"/>
              <a:ext cx="358093" cy="535456"/>
            </a:xfrm>
            <a:custGeom>
              <a:avLst/>
              <a:gdLst>
                <a:gd name="connsiteX0" fmla="*/ 180947 w 285747"/>
                <a:gd name="connsiteY0" fmla="*/ 17847 h 427278"/>
                <a:gd name="connsiteX1" fmla="*/ 72688 w 285747"/>
                <a:gd name="connsiteY1" fmla="*/ 22778 h 427278"/>
                <a:gd name="connsiteX2" fmla="*/ -239 w 285747"/>
                <a:gd name="connsiteY2" fmla="*/ 22778 h 427278"/>
                <a:gd name="connsiteX3" fmla="*/ 1610 w 285747"/>
                <a:gd name="connsiteY3" fmla="*/ 404253 h 427278"/>
                <a:gd name="connsiteX4" fmla="*/ 238055 w 285747"/>
                <a:gd name="connsiteY4" fmla="*/ 393982 h 427278"/>
                <a:gd name="connsiteX5" fmla="*/ 285508 w 285747"/>
                <a:gd name="connsiteY5" fmla="*/ 337489 h 427278"/>
                <a:gd name="connsiteX6" fmla="*/ 285508 w 285747"/>
                <a:gd name="connsiteY6" fmla="*/ -25 h 427278"/>
                <a:gd name="connsiteX7" fmla="*/ 180947 w 285747"/>
                <a:gd name="connsiteY7" fmla="*/ 17847 h 42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47" h="427278">
                  <a:moveTo>
                    <a:pt x="180947" y="17847"/>
                  </a:moveTo>
                  <a:cubicBezTo>
                    <a:pt x="144792" y="31816"/>
                    <a:pt x="72688" y="22778"/>
                    <a:pt x="72688" y="22778"/>
                  </a:cubicBezTo>
                  <a:lnTo>
                    <a:pt x="-239" y="22778"/>
                  </a:lnTo>
                  <a:lnTo>
                    <a:pt x="1610" y="404253"/>
                  </a:lnTo>
                  <a:cubicBezTo>
                    <a:pt x="75769" y="433423"/>
                    <a:pt x="158761" y="439791"/>
                    <a:pt x="238055" y="393982"/>
                  </a:cubicBezTo>
                  <a:cubicBezTo>
                    <a:pt x="270923" y="375082"/>
                    <a:pt x="284276" y="355978"/>
                    <a:pt x="285508" y="337489"/>
                  </a:cubicBezTo>
                  <a:lnTo>
                    <a:pt x="285508" y="-25"/>
                  </a:lnTo>
                  <a:cubicBezTo>
                    <a:pt x="249908" y="37"/>
                    <a:pt x="214555" y="6076"/>
                    <a:pt x="180947" y="17847"/>
                  </a:cubicBezTo>
                  <a:close/>
                </a:path>
              </a:pathLst>
            </a:custGeom>
            <a:solidFill>
              <a:srgbClr val="33E7D2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5B1AE2E7-7D6B-2D85-4D20-6A1542940B7C}"/>
                </a:ext>
              </a:extLst>
            </p:cNvPr>
            <p:cNvSpPr/>
            <p:nvPr/>
          </p:nvSpPr>
          <p:spPr>
            <a:xfrm>
              <a:off x="7797862" y="3864540"/>
              <a:ext cx="102716" cy="388470"/>
            </a:xfrm>
            <a:custGeom>
              <a:avLst/>
              <a:gdLst>
                <a:gd name="connsiteX0" fmla="*/ 0 w 81964"/>
                <a:gd name="connsiteY0" fmla="*/ 0 h 309987"/>
                <a:gd name="connsiteX1" fmla="*/ 0 w 81964"/>
                <a:gd name="connsiteY1" fmla="*/ 262534 h 309987"/>
                <a:gd name="connsiteX2" fmla="*/ 81965 w 81964"/>
                <a:gd name="connsiteY2" fmla="*/ 309987 h 309987"/>
                <a:gd name="connsiteX3" fmla="*/ 81965 w 81964"/>
                <a:gd name="connsiteY3" fmla="*/ 145852 h 309987"/>
                <a:gd name="connsiteX4" fmla="*/ 0 w 81964"/>
                <a:gd name="connsiteY4" fmla="*/ 0 h 309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64" h="309987">
                  <a:moveTo>
                    <a:pt x="0" y="0"/>
                  </a:moveTo>
                  <a:lnTo>
                    <a:pt x="0" y="262534"/>
                  </a:lnTo>
                  <a:lnTo>
                    <a:pt x="81965" y="309987"/>
                  </a:lnTo>
                  <a:lnTo>
                    <a:pt x="81965" y="1458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E7D2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A21801D-98A1-C32E-7347-68FBD86910B2}"/>
                </a:ext>
              </a:extLst>
            </p:cNvPr>
            <p:cNvSpPr/>
            <p:nvPr/>
          </p:nvSpPr>
          <p:spPr>
            <a:xfrm>
              <a:off x="7886935" y="3829786"/>
              <a:ext cx="73626" cy="217532"/>
            </a:xfrm>
            <a:custGeom>
              <a:avLst/>
              <a:gdLst>
                <a:gd name="connsiteX0" fmla="*/ 0 w 58751"/>
                <a:gd name="connsiteY0" fmla="*/ 30814 h 173584"/>
                <a:gd name="connsiteX1" fmla="*/ 10888 w 58751"/>
                <a:gd name="connsiteY1" fmla="*/ 173585 h 173584"/>
                <a:gd name="connsiteX2" fmla="*/ 58752 w 58751"/>
                <a:gd name="connsiteY2" fmla="*/ 111752 h 173584"/>
                <a:gd name="connsiteX3" fmla="*/ 58752 w 58751"/>
                <a:gd name="connsiteY3" fmla="*/ 0 h 173584"/>
                <a:gd name="connsiteX4" fmla="*/ 0 w 58751"/>
                <a:gd name="connsiteY4" fmla="*/ 30814 h 17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51" h="173584">
                  <a:moveTo>
                    <a:pt x="0" y="30814"/>
                  </a:moveTo>
                  <a:lnTo>
                    <a:pt x="10888" y="173585"/>
                  </a:lnTo>
                  <a:lnTo>
                    <a:pt x="58752" y="111752"/>
                  </a:lnTo>
                  <a:lnTo>
                    <a:pt x="58752" y="0"/>
                  </a:lnTo>
                  <a:lnTo>
                    <a:pt x="0" y="30814"/>
                  </a:lnTo>
                  <a:close/>
                </a:path>
              </a:pathLst>
            </a:custGeom>
            <a:solidFill>
              <a:srgbClr val="0BC0C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241379AD-9714-F819-D27A-552191B1F77F}"/>
                </a:ext>
              </a:extLst>
            </p:cNvPr>
            <p:cNvSpPr/>
            <p:nvPr/>
          </p:nvSpPr>
          <p:spPr>
            <a:xfrm>
              <a:off x="7960561" y="3801983"/>
              <a:ext cx="53289" cy="233494"/>
            </a:xfrm>
            <a:custGeom>
              <a:avLst/>
              <a:gdLst>
                <a:gd name="connsiteX0" fmla="*/ 0 w 42523"/>
                <a:gd name="connsiteY0" fmla="*/ 22186 h 186321"/>
                <a:gd name="connsiteX1" fmla="*/ 0 w 42523"/>
                <a:gd name="connsiteY1" fmla="*/ 133938 h 186321"/>
                <a:gd name="connsiteX2" fmla="*/ 0 w 42523"/>
                <a:gd name="connsiteY2" fmla="*/ 186321 h 186321"/>
                <a:gd name="connsiteX3" fmla="*/ 42523 w 42523"/>
                <a:gd name="connsiteY3" fmla="*/ 164135 h 186321"/>
                <a:gd name="connsiteX4" fmla="*/ 42523 w 42523"/>
                <a:gd name="connsiteY4" fmla="*/ 0 h 186321"/>
                <a:gd name="connsiteX5" fmla="*/ 0 w 42523"/>
                <a:gd name="connsiteY5" fmla="*/ 22186 h 18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23" h="186321">
                  <a:moveTo>
                    <a:pt x="0" y="22186"/>
                  </a:moveTo>
                  <a:lnTo>
                    <a:pt x="0" y="133938"/>
                  </a:lnTo>
                  <a:lnTo>
                    <a:pt x="0" y="186321"/>
                  </a:lnTo>
                  <a:lnTo>
                    <a:pt x="42523" y="164135"/>
                  </a:lnTo>
                  <a:lnTo>
                    <a:pt x="42523" y="0"/>
                  </a:lnTo>
                  <a:lnTo>
                    <a:pt x="0" y="22186"/>
                  </a:lnTo>
                  <a:close/>
                </a:path>
              </a:pathLst>
            </a:custGeom>
            <a:solidFill>
              <a:srgbClr val="0BC0C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6F86D7B7-B702-C427-F43B-4FE8BEABB07F}"/>
                </a:ext>
              </a:extLst>
            </p:cNvPr>
            <p:cNvSpPr/>
            <p:nvPr/>
          </p:nvSpPr>
          <p:spPr>
            <a:xfrm>
              <a:off x="7409392" y="3995060"/>
              <a:ext cx="51487" cy="101172"/>
            </a:xfrm>
            <a:custGeom>
              <a:avLst/>
              <a:gdLst>
                <a:gd name="connsiteX0" fmla="*/ 27938 w 41085"/>
                <a:gd name="connsiteY0" fmla="*/ 0 h 80732"/>
                <a:gd name="connsiteX1" fmla="*/ 0 w 41085"/>
                <a:gd name="connsiteY1" fmla="*/ 25678 h 80732"/>
                <a:gd name="connsiteX2" fmla="*/ 41085 w 41085"/>
                <a:gd name="connsiteY2" fmla="*/ 80732 h 80732"/>
                <a:gd name="connsiteX3" fmla="*/ 41085 w 41085"/>
                <a:gd name="connsiteY3" fmla="*/ 0 h 80732"/>
                <a:gd name="connsiteX4" fmla="*/ 27938 w 41085"/>
                <a:gd name="connsiteY4" fmla="*/ 0 h 80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85" h="80732">
                  <a:moveTo>
                    <a:pt x="27938" y="0"/>
                  </a:moveTo>
                  <a:lnTo>
                    <a:pt x="0" y="25678"/>
                  </a:lnTo>
                  <a:lnTo>
                    <a:pt x="41085" y="80732"/>
                  </a:lnTo>
                  <a:lnTo>
                    <a:pt x="41085" y="0"/>
                  </a:lnTo>
                  <a:lnTo>
                    <a:pt x="27938" y="0"/>
                  </a:lnTo>
                  <a:close/>
                </a:path>
              </a:pathLst>
            </a:custGeom>
            <a:solidFill>
              <a:srgbClr val="0BC0C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8EB3BBF4-4B86-A9A4-05F3-C47B953E5519}"/>
                </a:ext>
              </a:extLst>
            </p:cNvPr>
            <p:cNvSpPr/>
            <p:nvPr/>
          </p:nvSpPr>
          <p:spPr>
            <a:xfrm>
              <a:off x="7900579" y="3970346"/>
              <a:ext cx="59749" cy="282921"/>
            </a:xfrm>
            <a:custGeom>
              <a:avLst/>
              <a:gdLst>
                <a:gd name="connsiteX0" fmla="*/ -239 w 47678"/>
                <a:gd name="connsiteY0" fmla="*/ 61397 h 225762"/>
                <a:gd name="connsiteX1" fmla="*/ -239 w 47678"/>
                <a:gd name="connsiteY1" fmla="*/ 225738 h 225762"/>
                <a:gd name="connsiteX2" fmla="*/ 47419 w 47678"/>
                <a:gd name="connsiteY2" fmla="*/ 161850 h 225762"/>
                <a:gd name="connsiteX3" fmla="*/ 47419 w 47678"/>
                <a:gd name="connsiteY3" fmla="*/ -25 h 22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78" h="225762">
                  <a:moveTo>
                    <a:pt x="-239" y="61397"/>
                  </a:moveTo>
                  <a:lnTo>
                    <a:pt x="-239" y="225738"/>
                  </a:lnTo>
                  <a:cubicBezTo>
                    <a:pt x="34272" y="205195"/>
                    <a:pt x="48036" y="184653"/>
                    <a:pt x="47419" y="161850"/>
                  </a:cubicBezTo>
                  <a:lnTo>
                    <a:pt x="47419" y="-25"/>
                  </a:lnTo>
                  <a:close/>
                </a:path>
              </a:pathLst>
            </a:custGeom>
            <a:solidFill>
              <a:srgbClr val="0BC0C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9468DD2A-9ECA-1C46-57FA-3D3B43A24B5B}"/>
                </a:ext>
              </a:extLst>
            </p:cNvPr>
            <p:cNvSpPr/>
            <p:nvPr/>
          </p:nvSpPr>
          <p:spPr>
            <a:xfrm>
              <a:off x="7201384" y="4171403"/>
              <a:ext cx="86498" cy="255376"/>
            </a:xfrm>
            <a:custGeom>
              <a:avLst/>
              <a:gdLst>
                <a:gd name="connsiteX0" fmla="*/ 0 w 69023"/>
                <a:gd name="connsiteY0" fmla="*/ 0 h 203782"/>
                <a:gd name="connsiteX1" fmla="*/ 0 w 69023"/>
                <a:gd name="connsiteY1" fmla="*/ 163930 h 203782"/>
                <a:gd name="connsiteX2" fmla="*/ 69023 w 69023"/>
                <a:gd name="connsiteY2" fmla="*/ 203782 h 203782"/>
                <a:gd name="connsiteX3" fmla="*/ 69023 w 69023"/>
                <a:gd name="connsiteY3" fmla="*/ 39647 h 203782"/>
                <a:gd name="connsiteX4" fmla="*/ 0 w 69023"/>
                <a:gd name="connsiteY4" fmla="*/ 0 h 20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23" h="203782">
                  <a:moveTo>
                    <a:pt x="0" y="0"/>
                  </a:moveTo>
                  <a:lnTo>
                    <a:pt x="0" y="163930"/>
                  </a:lnTo>
                  <a:lnTo>
                    <a:pt x="69023" y="203782"/>
                  </a:lnTo>
                  <a:lnTo>
                    <a:pt x="69023" y="396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E7D2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989B193B-8FBE-85FD-EDD3-502510541501}"/>
                </a:ext>
              </a:extLst>
            </p:cNvPr>
            <p:cNvSpPr/>
            <p:nvPr/>
          </p:nvSpPr>
          <p:spPr>
            <a:xfrm>
              <a:off x="7287882" y="4147977"/>
              <a:ext cx="114558" cy="278801"/>
            </a:xfrm>
            <a:custGeom>
              <a:avLst/>
              <a:gdLst>
                <a:gd name="connsiteX0" fmla="*/ 0 w 91414"/>
                <a:gd name="connsiteY0" fmla="*/ 58341 h 222475"/>
                <a:gd name="connsiteX1" fmla="*/ 91414 w 91414"/>
                <a:gd name="connsiteY1" fmla="*/ 0 h 222475"/>
                <a:gd name="connsiteX2" fmla="*/ 91414 w 91414"/>
                <a:gd name="connsiteY2" fmla="*/ 163930 h 222475"/>
                <a:gd name="connsiteX3" fmla="*/ 0 w 91414"/>
                <a:gd name="connsiteY3" fmla="*/ 222476 h 222475"/>
                <a:gd name="connsiteX4" fmla="*/ 0 w 91414"/>
                <a:gd name="connsiteY4" fmla="*/ 58341 h 2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14" h="222475">
                  <a:moveTo>
                    <a:pt x="0" y="58341"/>
                  </a:moveTo>
                  <a:lnTo>
                    <a:pt x="91414" y="0"/>
                  </a:lnTo>
                  <a:lnTo>
                    <a:pt x="91414" y="163930"/>
                  </a:lnTo>
                  <a:lnTo>
                    <a:pt x="0" y="222476"/>
                  </a:lnTo>
                  <a:lnTo>
                    <a:pt x="0" y="58341"/>
                  </a:lnTo>
                  <a:close/>
                </a:path>
              </a:pathLst>
            </a:custGeom>
            <a:solidFill>
              <a:srgbClr val="0BC0C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7377D294-EE90-6210-25B0-6AD6783B383C}"/>
                </a:ext>
              </a:extLst>
            </p:cNvPr>
            <p:cNvSpPr/>
            <p:nvPr/>
          </p:nvSpPr>
          <p:spPr>
            <a:xfrm>
              <a:off x="7201384" y="3752555"/>
              <a:ext cx="812466" cy="469047"/>
            </a:xfrm>
            <a:custGeom>
              <a:avLst/>
              <a:gdLst>
                <a:gd name="connsiteX0" fmla="*/ 557697 w 648323"/>
                <a:gd name="connsiteY0" fmla="*/ 235187 h 374285"/>
                <a:gd name="connsiteX1" fmla="*/ 444918 w 648323"/>
                <a:gd name="connsiteY1" fmla="*/ 170068 h 374285"/>
                <a:gd name="connsiteX2" fmla="*/ 437523 w 648323"/>
                <a:gd name="connsiteY2" fmla="*/ 124258 h 374285"/>
                <a:gd name="connsiteX3" fmla="*/ 369732 w 648323"/>
                <a:gd name="connsiteY3" fmla="*/ 112754 h 374285"/>
                <a:gd name="connsiteX4" fmla="*/ 428279 w 648323"/>
                <a:gd name="connsiteY4" fmla="*/ 318180 h 374285"/>
                <a:gd name="connsiteX5" fmla="*/ 161225 w 648323"/>
                <a:gd name="connsiteY5" fmla="*/ 314482 h 374285"/>
                <a:gd name="connsiteX6" fmla="*/ 68578 w 648323"/>
                <a:gd name="connsiteY6" fmla="*/ 374261 h 374285"/>
                <a:gd name="connsiteX7" fmla="*/ -239 w 648323"/>
                <a:gd name="connsiteY7" fmla="*/ 334614 h 374285"/>
                <a:gd name="connsiteX8" fmla="*/ 101241 w 648323"/>
                <a:gd name="connsiteY8" fmla="*/ 280998 h 374285"/>
                <a:gd name="connsiteX9" fmla="*/ 93846 w 648323"/>
                <a:gd name="connsiteY9" fmla="*/ 128777 h 374285"/>
                <a:gd name="connsiteX10" fmla="*/ 206624 w 648323"/>
                <a:gd name="connsiteY10" fmla="*/ 193897 h 374285"/>
                <a:gd name="connsiteX11" fmla="*/ 203954 w 648323"/>
                <a:gd name="connsiteY11" fmla="*/ 195540 h 374285"/>
                <a:gd name="connsiteX12" fmla="*/ 214020 w 648323"/>
                <a:gd name="connsiteY12" fmla="*/ 251005 h 374285"/>
                <a:gd name="connsiteX13" fmla="*/ 292081 w 648323"/>
                <a:gd name="connsiteY13" fmla="*/ 264358 h 374285"/>
                <a:gd name="connsiteX14" fmla="*/ 235589 w 648323"/>
                <a:gd name="connsiteY14" fmla="*/ 56878 h 374285"/>
                <a:gd name="connsiteX15" fmla="*/ 486209 w 648323"/>
                <a:gd name="connsiteY15" fmla="*/ 58521 h 374285"/>
                <a:gd name="connsiteX16" fmla="*/ 579061 w 648323"/>
                <a:gd name="connsiteY16" fmla="*/ -25 h 374285"/>
                <a:gd name="connsiteX17" fmla="*/ 648084 w 648323"/>
                <a:gd name="connsiteY17" fmla="*/ 39828 h 374285"/>
                <a:gd name="connsiteX18" fmla="*/ 546604 w 648323"/>
                <a:gd name="connsiteY18" fmla="*/ 92622 h 374285"/>
                <a:gd name="connsiteX19" fmla="*/ 557697 w 648323"/>
                <a:gd name="connsiteY19" fmla="*/ 235187 h 37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8323" h="374285">
                  <a:moveTo>
                    <a:pt x="557697" y="235187"/>
                  </a:moveTo>
                  <a:lnTo>
                    <a:pt x="444918" y="170068"/>
                  </a:lnTo>
                  <a:cubicBezTo>
                    <a:pt x="473883" y="152607"/>
                    <a:pt x="453957" y="133913"/>
                    <a:pt x="437523" y="124258"/>
                  </a:cubicBezTo>
                  <a:cubicBezTo>
                    <a:pt x="427046" y="118300"/>
                    <a:pt x="393562" y="98990"/>
                    <a:pt x="369732" y="112754"/>
                  </a:cubicBezTo>
                  <a:cubicBezTo>
                    <a:pt x="316116" y="143773"/>
                    <a:pt x="579677" y="231695"/>
                    <a:pt x="428279" y="318180"/>
                  </a:cubicBezTo>
                  <a:cubicBezTo>
                    <a:pt x="337481" y="370563"/>
                    <a:pt x="242163" y="354540"/>
                    <a:pt x="161225" y="314482"/>
                  </a:cubicBezTo>
                  <a:lnTo>
                    <a:pt x="68578" y="374261"/>
                  </a:lnTo>
                  <a:lnTo>
                    <a:pt x="-239" y="334614"/>
                  </a:lnTo>
                  <a:lnTo>
                    <a:pt x="101241" y="280998"/>
                  </a:lnTo>
                  <a:cubicBezTo>
                    <a:pt x="39614" y="235598"/>
                    <a:pt x="12292" y="175819"/>
                    <a:pt x="93846" y="128777"/>
                  </a:cubicBezTo>
                  <a:lnTo>
                    <a:pt x="206624" y="193897"/>
                  </a:lnTo>
                  <a:lnTo>
                    <a:pt x="203954" y="195540"/>
                  </a:lnTo>
                  <a:cubicBezTo>
                    <a:pt x="168621" y="216083"/>
                    <a:pt x="196353" y="240734"/>
                    <a:pt x="214020" y="251005"/>
                  </a:cubicBezTo>
                  <a:cubicBezTo>
                    <a:pt x="231686" y="261277"/>
                    <a:pt x="265993" y="279354"/>
                    <a:pt x="292081" y="264358"/>
                  </a:cubicBezTo>
                  <a:cubicBezTo>
                    <a:pt x="347752" y="232106"/>
                    <a:pt x="89121" y="141102"/>
                    <a:pt x="235589" y="56878"/>
                  </a:cubicBezTo>
                  <a:cubicBezTo>
                    <a:pt x="320020" y="8192"/>
                    <a:pt x="408969" y="22161"/>
                    <a:pt x="486209" y="58521"/>
                  </a:cubicBezTo>
                  <a:lnTo>
                    <a:pt x="579061" y="-25"/>
                  </a:lnTo>
                  <a:lnTo>
                    <a:pt x="648084" y="39828"/>
                  </a:lnTo>
                  <a:lnTo>
                    <a:pt x="546604" y="92622"/>
                  </a:lnTo>
                  <a:cubicBezTo>
                    <a:pt x="608026" y="134940"/>
                    <a:pt x="635759" y="189378"/>
                    <a:pt x="557697" y="235187"/>
                  </a:cubicBezTo>
                  <a:close/>
                </a:path>
              </a:pathLst>
            </a:custGeom>
            <a:solidFill>
              <a:srgbClr val="7AF6E4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C151B231-C93B-D90F-5AF3-24778A3B0C2D}"/>
                </a:ext>
              </a:extLst>
            </p:cNvPr>
            <p:cNvSpPr/>
            <p:nvPr/>
          </p:nvSpPr>
          <p:spPr>
            <a:xfrm>
              <a:off x="7193404" y="3707505"/>
              <a:ext cx="828426" cy="477542"/>
            </a:xfrm>
            <a:custGeom>
              <a:avLst/>
              <a:gdLst>
                <a:gd name="connsiteX0" fmla="*/ 75152 w 661059"/>
                <a:gd name="connsiteY0" fmla="*/ 381040 h 381064"/>
                <a:gd name="connsiteX1" fmla="*/ -239 w 661059"/>
                <a:gd name="connsiteY1" fmla="*/ 337490 h 381064"/>
                <a:gd name="connsiteX2" fmla="*/ 102474 w 661059"/>
                <a:gd name="connsiteY2" fmla="*/ 283463 h 381064"/>
                <a:gd name="connsiteX3" fmla="*/ 47009 w 661059"/>
                <a:gd name="connsiteY3" fmla="*/ 196157 h 381064"/>
                <a:gd name="connsiteX4" fmla="*/ 99392 w 661059"/>
                <a:gd name="connsiteY4" fmla="*/ 129188 h 381064"/>
                <a:gd name="connsiteX5" fmla="*/ 100830 w 661059"/>
                <a:gd name="connsiteY5" fmla="*/ 129188 h 381064"/>
                <a:gd name="connsiteX6" fmla="*/ 219772 w 661059"/>
                <a:gd name="connsiteY6" fmla="*/ 197800 h 381064"/>
                <a:gd name="connsiteX7" fmla="*/ 212376 w 661059"/>
                <a:gd name="connsiteY7" fmla="*/ 202114 h 381064"/>
                <a:gd name="connsiteX8" fmla="*/ 196969 w 661059"/>
                <a:gd name="connsiteY8" fmla="*/ 222656 h 381064"/>
                <a:gd name="connsiteX9" fmla="*/ 222442 w 661059"/>
                <a:gd name="connsiteY9" fmla="*/ 252649 h 381064"/>
                <a:gd name="connsiteX10" fmla="*/ 297423 w 661059"/>
                <a:gd name="connsiteY10" fmla="*/ 266001 h 381064"/>
                <a:gd name="connsiteX11" fmla="*/ 303996 w 661059"/>
                <a:gd name="connsiteY11" fmla="*/ 257990 h 381064"/>
                <a:gd name="connsiteX12" fmla="*/ 262911 w 661059"/>
                <a:gd name="connsiteY12" fmla="*/ 212180 h 381064"/>
                <a:gd name="connsiteX13" fmla="*/ 193477 w 661059"/>
                <a:gd name="connsiteY13" fmla="*/ 114603 h 381064"/>
                <a:gd name="connsiteX14" fmla="*/ 240314 w 661059"/>
                <a:gd name="connsiteY14" fmla="*/ 58521 h 381064"/>
                <a:gd name="connsiteX15" fmla="*/ 492371 w 661059"/>
                <a:gd name="connsiteY15" fmla="*/ 58521 h 381064"/>
                <a:gd name="connsiteX16" fmla="*/ 585429 w 661059"/>
                <a:gd name="connsiteY16" fmla="*/ -25 h 381064"/>
                <a:gd name="connsiteX17" fmla="*/ 660821 w 661059"/>
                <a:gd name="connsiteY17" fmla="*/ 43525 h 381064"/>
                <a:gd name="connsiteX18" fmla="*/ 558108 w 661059"/>
                <a:gd name="connsiteY18" fmla="*/ 96525 h 381064"/>
                <a:gd name="connsiteX19" fmla="*/ 613984 w 661059"/>
                <a:gd name="connsiteY19" fmla="*/ 178695 h 381064"/>
                <a:gd name="connsiteX20" fmla="*/ 564682 w 661059"/>
                <a:gd name="connsiteY20" fmla="*/ 241556 h 381064"/>
                <a:gd name="connsiteX21" fmla="*/ 563244 w 661059"/>
                <a:gd name="connsiteY21" fmla="*/ 241556 h 381064"/>
                <a:gd name="connsiteX22" fmla="*/ 444302 w 661059"/>
                <a:gd name="connsiteY22" fmla="*/ 172944 h 381064"/>
                <a:gd name="connsiteX23" fmla="*/ 448821 w 661059"/>
                <a:gd name="connsiteY23" fmla="*/ 170273 h 381064"/>
                <a:gd name="connsiteX24" fmla="*/ 462174 w 661059"/>
                <a:gd name="connsiteY24" fmla="*/ 153428 h 381064"/>
                <a:gd name="connsiteX25" fmla="*/ 441631 w 661059"/>
                <a:gd name="connsiteY25" fmla="*/ 129804 h 381064"/>
                <a:gd name="connsiteX26" fmla="*/ 376922 w 661059"/>
                <a:gd name="connsiteY26" fmla="*/ 118300 h 381064"/>
                <a:gd name="connsiteX27" fmla="*/ 371170 w 661059"/>
                <a:gd name="connsiteY27" fmla="*/ 125490 h 381064"/>
                <a:gd name="connsiteX28" fmla="*/ 412256 w 661059"/>
                <a:gd name="connsiteY28" fmla="*/ 168630 h 381064"/>
                <a:gd name="connsiteX29" fmla="*/ 484976 w 661059"/>
                <a:gd name="connsiteY29" fmla="*/ 266207 h 381064"/>
                <a:gd name="connsiteX30" fmla="*/ 436085 w 661059"/>
                <a:gd name="connsiteY30" fmla="*/ 324548 h 381064"/>
                <a:gd name="connsiteX31" fmla="*/ 166567 w 661059"/>
                <a:gd name="connsiteY31" fmla="*/ 321877 h 381064"/>
                <a:gd name="connsiteX32" fmla="*/ 13524 w 661059"/>
                <a:gd name="connsiteY32" fmla="*/ 337695 h 381064"/>
                <a:gd name="connsiteX33" fmla="*/ 75152 w 661059"/>
                <a:gd name="connsiteY33" fmla="*/ 373850 h 381064"/>
                <a:gd name="connsiteX34" fmla="*/ 166567 w 661059"/>
                <a:gd name="connsiteY34" fmla="*/ 315304 h 381064"/>
                <a:gd name="connsiteX35" fmla="*/ 168004 w 661059"/>
                <a:gd name="connsiteY35" fmla="*/ 315304 h 381064"/>
                <a:gd name="connsiteX36" fmla="*/ 433414 w 661059"/>
                <a:gd name="connsiteY36" fmla="*/ 319001 h 381064"/>
                <a:gd name="connsiteX37" fmla="*/ 479225 w 661059"/>
                <a:gd name="connsiteY37" fmla="*/ 265385 h 381064"/>
                <a:gd name="connsiteX38" fmla="*/ 408763 w 661059"/>
                <a:gd name="connsiteY38" fmla="*/ 173149 h 381064"/>
                <a:gd name="connsiteX39" fmla="*/ 365829 w 661059"/>
                <a:gd name="connsiteY39" fmla="*/ 124669 h 381064"/>
                <a:gd name="connsiteX40" fmla="*/ 374663 w 661059"/>
                <a:gd name="connsiteY40" fmla="*/ 112754 h 381064"/>
                <a:gd name="connsiteX41" fmla="*/ 445534 w 661059"/>
                <a:gd name="connsiteY41" fmla="*/ 124258 h 381064"/>
                <a:gd name="connsiteX42" fmla="*/ 469158 w 661059"/>
                <a:gd name="connsiteY42" fmla="*/ 153223 h 381064"/>
                <a:gd name="connsiteX43" fmla="*/ 457244 w 661059"/>
                <a:gd name="connsiteY43" fmla="*/ 172533 h 381064"/>
                <a:gd name="connsiteX44" fmla="*/ 564270 w 661059"/>
                <a:gd name="connsiteY44" fmla="*/ 234160 h 381064"/>
                <a:gd name="connsiteX45" fmla="*/ 608848 w 661059"/>
                <a:gd name="connsiteY45" fmla="*/ 177463 h 381064"/>
                <a:gd name="connsiteX46" fmla="*/ 551534 w 661059"/>
                <a:gd name="connsiteY46" fmla="*/ 97347 h 381064"/>
                <a:gd name="connsiteX47" fmla="*/ 547220 w 661059"/>
                <a:gd name="connsiteY47" fmla="*/ 94471 h 381064"/>
                <a:gd name="connsiteX48" fmla="*/ 648084 w 661059"/>
                <a:gd name="connsiteY48" fmla="*/ 41882 h 381064"/>
                <a:gd name="connsiteX49" fmla="*/ 586457 w 661059"/>
                <a:gd name="connsiteY49" fmla="*/ 5933 h 381064"/>
                <a:gd name="connsiteX50" fmla="*/ 493604 w 661059"/>
                <a:gd name="connsiteY50" fmla="*/ 64274 h 381064"/>
                <a:gd name="connsiteX51" fmla="*/ 492166 w 661059"/>
                <a:gd name="connsiteY51" fmla="*/ 64274 h 381064"/>
                <a:gd name="connsiteX52" fmla="*/ 244218 w 661059"/>
                <a:gd name="connsiteY52" fmla="*/ 62425 h 381064"/>
                <a:gd name="connsiteX53" fmla="*/ 200462 w 661059"/>
                <a:gd name="connsiteY53" fmla="*/ 113781 h 381064"/>
                <a:gd name="connsiteX54" fmla="*/ 267636 w 661059"/>
                <a:gd name="connsiteY54" fmla="*/ 206223 h 381064"/>
                <a:gd name="connsiteX55" fmla="*/ 310159 w 661059"/>
                <a:gd name="connsiteY55" fmla="*/ 257168 h 381064"/>
                <a:gd name="connsiteX56" fmla="*/ 300710 w 661059"/>
                <a:gd name="connsiteY56" fmla="*/ 269904 h 381064"/>
                <a:gd name="connsiteX57" fmla="*/ 219566 w 661059"/>
                <a:gd name="connsiteY57" fmla="*/ 256552 h 381064"/>
                <a:gd name="connsiteX58" fmla="*/ 191012 w 661059"/>
                <a:gd name="connsiteY58" fmla="*/ 221219 h 381064"/>
                <a:gd name="connsiteX59" fmla="*/ 207857 w 661059"/>
                <a:gd name="connsiteY59" fmla="*/ 196773 h 381064"/>
                <a:gd name="connsiteX60" fmla="*/ 101036 w 661059"/>
                <a:gd name="connsiteY60" fmla="*/ 135145 h 381064"/>
                <a:gd name="connsiteX61" fmla="*/ 53377 w 661059"/>
                <a:gd name="connsiteY61" fmla="*/ 196773 h 381064"/>
                <a:gd name="connsiteX62" fmla="*/ 110075 w 661059"/>
                <a:gd name="connsiteY62" fmla="*/ 281614 h 381064"/>
                <a:gd name="connsiteX63" fmla="*/ 114183 w 661059"/>
                <a:gd name="connsiteY63" fmla="*/ 284695 h 38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61059" h="381064">
                  <a:moveTo>
                    <a:pt x="75152" y="381040"/>
                  </a:moveTo>
                  <a:lnTo>
                    <a:pt x="-239" y="337490"/>
                  </a:lnTo>
                  <a:lnTo>
                    <a:pt x="102474" y="283463"/>
                  </a:lnTo>
                  <a:cubicBezTo>
                    <a:pt x="75152" y="262920"/>
                    <a:pt x="44954" y="231490"/>
                    <a:pt x="47009" y="196157"/>
                  </a:cubicBezTo>
                  <a:cubicBezTo>
                    <a:pt x="48447" y="170889"/>
                    <a:pt x="65908" y="148498"/>
                    <a:pt x="99392" y="129188"/>
                  </a:cubicBezTo>
                  <a:lnTo>
                    <a:pt x="100830" y="129188"/>
                  </a:lnTo>
                  <a:lnTo>
                    <a:pt x="219772" y="197800"/>
                  </a:lnTo>
                  <a:lnTo>
                    <a:pt x="212376" y="202114"/>
                  </a:lnTo>
                  <a:cubicBezTo>
                    <a:pt x="202105" y="208277"/>
                    <a:pt x="196764" y="215056"/>
                    <a:pt x="196969" y="222656"/>
                  </a:cubicBezTo>
                  <a:cubicBezTo>
                    <a:pt x="196969" y="233750"/>
                    <a:pt x="210117" y="245459"/>
                    <a:pt x="222442" y="252649"/>
                  </a:cubicBezTo>
                  <a:cubicBezTo>
                    <a:pt x="234767" y="259838"/>
                    <a:pt x="271539" y="280792"/>
                    <a:pt x="297423" y="266001"/>
                  </a:cubicBezTo>
                  <a:cubicBezTo>
                    <a:pt x="300771" y="264522"/>
                    <a:pt x="303195" y="261544"/>
                    <a:pt x="303996" y="257990"/>
                  </a:cubicBezTo>
                  <a:cubicBezTo>
                    <a:pt x="303996" y="247308"/>
                    <a:pt x="284686" y="230257"/>
                    <a:pt x="262911" y="212180"/>
                  </a:cubicBezTo>
                  <a:cubicBezTo>
                    <a:pt x="230454" y="184858"/>
                    <a:pt x="190190" y="150552"/>
                    <a:pt x="193477" y="114603"/>
                  </a:cubicBezTo>
                  <a:cubicBezTo>
                    <a:pt x="195326" y="94060"/>
                    <a:pt x="210733" y="75572"/>
                    <a:pt x="240314" y="58521"/>
                  </a:cubicBezTo>
                  <a:cubicBezTo>
                    <a:pt x="314678" y="15588"/>
                    <a:pt x="399519" y="15998"/>
                    <a:pt x="492371" y="58521"/>
                  </a:cubicBezTo>
                  <a:lnTo>
                    <a:pt x="585429" y="-25"/>
                  </a:lnTo>
                  <a:lnTo>
                    <a:pt x="660821" y="43525"/>
                  </a:lnTo>
                  <a:lnTo>
                    <a:pt x="558108" y="96525"/>
                  </a:lnTo>
                  <a:cubicBezTo>
                    <a:pt x="585429" y="117068"/>
                    <a:pt x="615422" y="145622"/>
                    <a:pt x="613984" y="178695"/>
                  </a:cubicBezTo>
                  <a:cubicBezTo>
                    <a:pt x="612956" y="202114"/>
                    <a:pt x="596522" y="223273"/>
                    <a:pt x="564682" y="241556"/>
                  </a:cubicBezTo>
                  <a:lnTo>
                    <a:pt x="563244" y="241556"/>
                  </a:lnTo>
                  <a:lnTo>
                    <a:pt x="444302" y="172944"/>
                  </a:lnTo>
                  <a:lnTo>
                    <a:pt x="448821" y="170273"/>
                  </a:lnTo>
                  <a:cubicBezTo>
                    <a:pt x="457654" y="164932"/>
                    <a:pt x="462174" y="159385"/>
                    <a:pt x="462174" y="153428"/>
                  </a:cubicBezTo>
                  <a:cubicBezTo>
                    <a:pt x="462174" y="147471"/>
                    <a:pt x="454368" y="137200"/>
                    <a:pt x="441631" y="129804"/>
                  </a:cubicBezTo>
                  <a:cubicBezTo>
                    <a:pt x="413694" y="113576"/>
                    <a:pt x="391919" y="109262"/>
                    <a:pt x="376922" y="118300"/>
                  </a:cubicBezTo>
                  <a:cubicBezTo>
                    <a:pt x="373882" y="119533"/>
                    <a:pt x="371705" y="122265"/>
                    <a:pt x="371170" y="125490"/>
                  </a:cubicBezTo>
                  <a:cubicBezTo>
                    <a:pt x="371170" y="135351"/>
                    <a:pt x="390480" y="151579"/>
                    <a:pt x="412256" y="168630"/>
                  </a:cubicBezTo>
                  <a:cubicBezTo>
                    <a:pt x="445740" y="195746"/>
                    <a:pt x="487647" y="230257"/>
                    <a:pt x="484976" y="266207"/>
                  </a:cubicBezTo>
                  <a:cubicBezTo>
                    <a:pt x="483333" y="286750"/>
                    <a:pt x="467309" y="307292"/>
                    <a:pt x="436085" y="324548"/>
                  </a:cubicBezTo>
                  <a:cubicBezTo>
                    <a:pt x="356174" y="370563"/>
                    <a:pt x="265581" y="369741"/>
                    <a:pt x="166567" y="321877"/>
                  </a:cubicBezTo>
                  <a:close/>
                  <a:moveTo>
                    <a:pt x="13524" y="337695"/>
                  </a:moveTo>
                  <a:lnTo>
                    <a:pt x="75152" y="373850"/>
                  </a:lnTo>
                  <a:lnTo>
                    <a:pt x="166567" y="315304"/>
                  </a:lnTo>
                  <a:lnTo>
                    <a:pt x="168004" y="315304"/>
                  </a:lnTo>
                  <a:cubicBezTo>
                    <a:pt x="265787" y="362962"/>
                    <a:pt x="354942" y="364195"/>
                    <a:pt x="433414" y="319001"/>
                  </a:cubicBezTo>
                  <a:cubicBezTo>
                    <a:pt x="462379" y="302362"/>
                    <a:pt x="477786" y="284284"/>
                    <a:pt x="479225" y="265385"/>
                  </a:cubicBezTo>
                  <a:cubicBezTo>
                    <a:pt x="481690" y="232106"/>
                    <a:pt x="441221" y="199444"/>
                    <a:pt x="408763" y="173149"/>
                  </a:cubicBezTo>
                  <a:cubicBezTo>
                    <a:pt x="384318" y="152607"/>
                    <a:pt x="364802" y="137816"/>
                    <a:pt x="365829" y="124669"/>
                  </a:cubicBezTo>
                  <a:cubicBezTo>
                    <a:pt x="366569" y="119471"/>
                    <a:pt x="369897" y="114993"/>
                    <a:pt x="374663" y="112754"/>
                  </a:cubicBezTo>
                  <a:cubicBezTo>
                    <a:pt x="400136" y="98169"/>
                    <a:pt x="434441" y="117889"/>
                    <a:pt x="445534" y="124258"/>
                  </a:cubicBezTo>
                  <a:cubicBezTo>
                    <a:pt x="456628" y="130626"/>
                    <a:pt x="469158" y="139870"/>
                    <a:pt x="469158" y="153223"/>
                  </a:cubicBezTo>
                  <a:cubicBezTo>
                    <a:pt x="468748" y="161275"/>
                    <a:pt x="464249" y="168547"/>
                    <a:pt x="457244" y="172533"/>
                  </a:cubicBezTo>
                  <a:lnTo>
                    <a:pt x="564270" y="234160"/>
                  </a:lnTo>
                  <a:cubicBezTo>
                    <a:pt x="593030" y="217316"/>
                    <a:pt x="608026" y="198211"/>
                    <a:pt x="608848" y="177463"/>
                  </a:cubicBezTo>
                  <a:cubicBezTo>
                    <a:pt x="610286" y="145417"/>
                    <a:pt x="578445" y="115835"/>
                    <a:pt x="551534" y="97347"/>
                  </a:cubicBezTo>
                  <a:lnTo>
                    <a:pt x="547220" y="94471"/>
                  </a:lnTo>
                  <a:lnTo>
                    <a:pt x="648084" y="41882"/>
                  </a:lnTo>
                  <a:lnTo>
                    <a:pt x="586457" y="5933"/>
                  </a:lnTo>
                  <a:lnTo>
                    <a:pt x="493604" y="64274"/>
                  </a:lnTo>
                  <a:lnTo>
                    <a:pt x="492166" y="64274"/>
                  </a:lnTo>
                  <a:cubicBezTo>
                    <a:pt x="400546" y="20929"/>
                    <a:pt x="317143" y="20312"/>
                    <a:pt x="244218" y="62425"/>
                  </a:cubicBezTo>
                  <a:cubicBezTo>
                    <a:pt x="216896" y="78242"/>
                    <a:pt x="203132" y="95498"/>
                    <a:pt x="200462" y="113781"/>
                  </a:cubicBezTo>
                  <a:cubicBezTo>
                    <a:pt x="197380" y="146444"/>
                    <a:pt x="236411" y="179517"/>
                    <a:pt x="267636" y="206223"/>
                  </a:cubicBezTo>
                  <a:cubicBezTo>
                    <a:pt x="292081" y="226765"/>
                    <a:pt x="311391" y="243405"/>
                    <a:pt x="310159" y="257168"/>
                  </a:cubicBezTo>
                  <a:cubicBezTo>
                    <a:pt x="309440" y="262776"/>
                    <a:pt x="305866" y="267583"/>
                    <a:pt x="300710" y="269904"/>
                  </a:cubicBezTo>
                  <a:cubicBezTo>
                    <a:pt x="271744" y="286544"/>
                    <a:pt x="232508" y="263947"/>
                    <a:pt x="219566" y="256552"/>
                  </a:cubicBezTo>
                  <a:cubicBezTo>
                    <a:pt x="212992" y="252649"/>
                    <a:pt x="191012" y="238680"/>
                    <a:pt x="191012" y="221219"/>
                  </a:cubicBezTo>
                  <a:cubicBezTo>
                    <a:pt x="191834" y="210639"/>
                    <a:pt x="198264" y="201313"/>
                    <a:pt x="207857" y="196773"/>
                  </a:cubicBezTo>
                  <a:lnTo>
                    <a:pt x="101036" y="135145"/>
                  </a:lnTo>
                  <a:cubicBezTo>
                    <a:pt x="70633" y="153223"/>
                    <a:pt x="54609" y="173765"/>
                    <a:pt x="53377" y="196773"/>
                  </a:cubicBezTo>
                  <a:cubicBezTo>
                    <a:pt x="51939" y="223478"/>
                    <a:pt x="72071" y="253676"/>
                    <a:pt x="110075" y="281614"/>
                  </a:cubicBezTo>
                  <a:lnTo>
                    <a:pt x="114183" y="284695"/>
                  </a:lnTo>
                  <a:close/>
                </a:path>
              </a:pathLst>
            </a:custGeom>
            <a:solidFill>
              <a:srgbClr val="5A43DB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3D16C241-CA50-280B-467E-0F01F353B6FC}"/>
                </a:ext>
              </a:extLst>
            </p:cNvPr>
            <p:cNvSpPr/>
            <p:nvPr/>
          </p:nvSpPr>
          <p:spPr>
            <a:xfrm>
              <a:off x="3871458" y="4109876"/>
              <a:ext cx="763295" cy="502256"/>
            </a:xfrm>
            <a:custGeom>
              <a:avLst/>
              <a:gdLst>
                <a:gd name="connsiteX0" fmla="*/ 608848 w 609086"/>
                <a:gd name="connsiteY0" fmla="*/ -25 h 400785"/>
                <a:gd name="connsiteX1" fmla="*/ 608848 w 609086"/>
                <a:gd name="connsiteY1" fmla="*/ 248951 h 400785"/>
                <a:gd name="connsiteX2" fmla="*/ 304202 w 609086"/>
                <a:gd name="connsiteY2" fmla="*/ 400760 h 400785"/>
                <a:gd name="connsiteX3" fmla="*/ -239 w 609086"/>
                <a:gd name="connsiteY3" fmla="*/ 248951 h 400785"/>
                <a:gd name="connsiteX4" fmla="*/ -239 w 609086"/>
                <a:gd name="connsiteY4" fmla="*/ -25 h 4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086" h="400785">
                  <a:moveTo>
                    <a:pt x="608848" y="-25"/>
                  </a:moveTo>
                  <a:lnTo>
                    <a:pt x="608848" y="248951"/>
                  </a:lnTo>
                  <a:cubicBezTo>
                    <a:pt x="608848" y="332765"/>
                    <a:pt x="472446" y="400760"/>
                    <a:pt x="304202" y="400760"/>
                  </a:cubicBezTo>
                  <a:cubicBezTo>
                    <a:pt x="135958" y="400760"/>
                    <a:pt x="-239" y="332765"/>
                    <a:pt x="-239" y="248951"/>
                  </a:cubicBezTo>
                  <a:lnTo>
                    <a:pt x="-239" y="-25"/>
                  </a:lnTo>
                  <a:close/>
                </a:path>
              </a:pathLst>
            </a:custGeom>
            <a:gradFill>
              <a:gsLst>
                <a:gs pos="0">
                  <a:srgbClr val="D0DBF8"/>
                </a:gs>
                <a:gs pos="50000">
                  <a:srgbClr val="B9C9F0"/>
                </a:gs>
                <a:gs pos="100000">
                  <a:srgbClr val="A2B7E8"/>
                </a:gs>
              </a:gsLst>
              <a:lin ang="0" scaled="1"/>
            </a:gra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B8EB0ABA-234F-791E-608B-22E982ED4F1D}"/>
                </a:ext>
              </a:extLst>
            </p:cNvPr>
            <p:cNvSpPr/>
            <p:nvPr/>
          </p:nvSpPr>
          <p:spPr>
            <a:xfrm>
              <a:off x="3871458" y="4109876"/>
              <a:ext cx="763295" cy="209809"/>
            </a:xfrm>
            <a:custGeom>
              <a:avLst/>
              <a:gdLst>
                <a:gd name="connsiteX0" fmla="*/ -239 w 609086"/>
                <a:gd name="connsiteY0" fmla="*/ 15793 h 167421"/>
                <a:gd name="connsiteX1" fmla="*/ 304202 w 609086"/>
                <a:gd name="connsiteY1" fmla="*/ 167397 h 167421"/>
                <a:gd name="connsiteX2" fmla="*/ 608848 w 609086"/>
                <a:gd name="connsiteY2" fmla="*/ 15793 h 167421"/>
                <a:gd name="connsiteX3" fmla="*/ 608848 w 609086"/>
                <a:gd name="connsiteY3" fmla="*/ -25 h 167421"/>
                <a:gd name="connsiteX4" fmla="*/ -239 w 609086"/>
                <a:gd name="connsiteY4" fmla="*/ -25 h 167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086" h="167421">
                  <a:moveTo>
                    <a:pt x="-239" y="15793"/>
                  </a:moveTo>
                  <a:cubicBezTo>
                    <a:pt x="-239" y="99401"/>
                    <a:pt x="135958" y="167397"/>
                    <a:pt x="304202" y="167397"/>
                  </a:cubicBezTo>
                  <a:cubicBezTo>
                    <a:pt x="472446" y="167397"/>
                    <a:pt x="608848" y="99401"/>
                    <a:pt x="608848" y="15793"/>
                  </a:cubicBezTo>
                  <a:lnTo>
                    <a:pt x="608848" y="-25"/>
                  </a:lnTo>
                  <a:lnTo>
                    <a:pt x="-239" y="-25"/>
                  </a:lnTo>
                  <a:close/>
                </a:path>
              </a:pathLst>
            </a:custGeom>
            <a:solidFill>
              <a:srgbClr val="F3F6FD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1CD6BB2-E18B-CFC9-1E1F-CC3D3D47AE5F}"/>
                </a:ext>
              </a:extLst>
            </p:cNvPr>
            <p:cNvSpPr/>
            <p:nvPr/>
          </p:nvSpPr>
          <p:spPr>
            <a:xfrm>
              <a:off x="3871458" y="3922977"/>
              <a:ext cx="763295" cy="379755"/>
            </a:xfrm>
            <a:custGeom>
              <a:avLst/>
              <a:gdLst>
                <a:gd name="connsiteX0" fmla="*/ 608848 w 609086"/>
                <a:gd name="connsiteY0" fmla="*/ 151375 h 303033"/>
                <a:gd name="connsiteX1" fmla="*/ 485593 w 609086"/>
                <a:gd name="connsiteY1" fmla="*/ 273192 h 303033"/>
                <a:gd name="connsiteX2" fmla="*/ 304202 w 609086"/>
                <a:gd name="connsiteY2" fmla="*/ 302978 h 303033"/>
                <a:gd name="connsiteX3" fmla="*/ -239 w 609086"/>
                <a:gd name="connsiteY3" fmla="*/ 151375 h 303033"/>
                <a:gd name="connsiteX4" fmla="*/ 11265 w 609086"/>
                <a:gd name="connsiteY4" fmla="*/ 110289 h 303033"/>
                <a:gd name="connsiteX5" fmla="*/ 304202 w 609086"/>
                <a:gd name="connsiteY5" fmla="*/ -24 h 303033"/>
                <a:gd name="connsiteX6" fmla="*/ 608848 w 609086"/>
                <a:gd name="connsiteY6" fmla="*/ 151375 h 30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086" h="303033">
                  <a:moveTo>
                    <a:pt x="608848" y="151375"/>
                  </a:moveTo>
                  <a:cubicBezTo>
                    <a:pt x="608848" y="201293"/>
                    <a:pt x="560368" y="245665"/>
                    <a:pt x="485593" y="273192"/>
                  </a:cubicBezTo>
                  <a:cubicBezTo>
                    <a:pt x="427313" y="293570"/>
                    <a:pt x="365932" y="303636"/>
                    <a:pt x="304202" y="302978"/>
                  </a:cubicBezTo>
                  <a:cubicBezTo>
                    <a:pt x="136164" y="302978"/>
                    <a:pt x="-239" y="234983"/>
                    <a:pt x="-239" y="151375"/>
                  </a:cubicBezTo>
                  <a:cubicBezTo>
                    <a:pt x="-95" y="136912"/>
                    <a:pt x="3890" y="122738"/>
                    <a:pt x="11265" y="110289"/>
                  </a:cubicBezTo>
                  <a:cubicBezTo>
                    <a:pt x="47214" y="46402"/>
                    <a:pt x="164718" y="-24"/>
                    <a:pt x="304202" y="-24"/>
                  </a:cubicBezTo>
                  <a:cubicBezTo>
                    <a:pt x="472446" y="-230"/>
                    <a:pt x="608848" y="67561"/>
                    <a:pt x="608848" y="151375"/>
                  </a:cubicBezTo>
                  <a:close/>
                </a:path>
              </a:pathLst>
            </a:custGeom>
            <a:gradFill>
              <a:gsLst>
                <a:gs pos="0">
                  <a:srgbClr val="EEF2FC"/>
                </a:gs>
                <a:gs pos="39000">
                  <a:srgbClr val="E9EEFB"/>
                </a:gs>
                <a:gs pos="84000">
                  <a:srgbClr val="DCE4FA"/>
                </a:gs>
                <a:gs pos="100000">
                  <a:srgbClr val="D5DFF9"/>
                </a:gs>
              </a:gsLst>
              <a:lin ang="0" scaled="1"/>
            </a:gra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15158F9A-436D-3435-006D-BDE524B6FBDF}"/>
                </a:ext>
              </a:extLst>
            </p:cNvPr>
            <p:cNvSpPr/>
            <p:nvPr/>
          </p:nvSpPr>
          <p:spPr>
            <a:xfrm>
              <a:off x="3959757" y="3829786"/>
              <a:ext cx="293218" cy="317932"/>
            </a:xfrm>
            <a:custGeom>
              <a:avLst/>
              <a:gdLst>
                <a:gd name="connsiteX0" fmla="*/ -239 w 233979"/>
                <a:gd name="connsiteY0" fmla="*/ -25 h 253700"/>
                <a:gd name="connsiteX1" fmla="*/ -239 w 233979"/>
                <a:gd name="connsiteY1" fmla="*/ 137200 h 253700"/>
                <a:gd name="connsiteX2" fmla="*/ 233741 w 233979"/>
                <a:gd name="connsiteY2" fmla="*/ 253676 h 253700"/>
                <a:gd name="connsiteX3" fmla="*/ 233741 w 233979"/>
                <a:gd name="connsiteY3" fmla="*/ -25 h 25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979" h="253700">
                  <a:moveTo>
                    <a:pt x="-239" y="-25"/>
                  </a:moveTo>
                  <a:lnTo>
                    <a:pt x="-239" y="137200"/>
                  </a:lnTo>
                  <a:cubicBezTo>
                    <a:pt x="-239" y="201703"/>
                    <a:pt x="104528" y="253676"/>
                    <a:pt x="233741" y="253676"/>
                  </a:cubicBezTo>
                  <a:lnTo>
                    <a:pt x="233741" y="-25"/>
                  </a:lnTo>
                  <a:close/>
                </a:path>
              </a:pathLst>
            </a:custGeom>
            <a:solidFill>
              <a:srgbClr val="FF31C3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29719FB-16EB-EE8D-AA32-3FF626FC1DCD}"/>
                </a:ext>
              </a:extLst>
            </p:cNvPr>
            <p:cNvSpPr/>
            <p:nvPr/>
          </p:nvSpPr>
          <p:spPr>
            <a:xfrm>
              <a:off x="3959757" y="3683819"/>
              <a:ext cx="404173" cy="145967"/>
            </a:xfrm>
            <a:custGeom>
              <a:avLst/>
              <a:gdLst>
                <a:gd name="connsiteX0" fmla="*/ 233741 w 322518"/>
                <a:gd name="connsiteY0" fmla="*/ -23 h 116477"/>
                <a:gd name="connsiteX1" fmla="*/ -239 w 322518"/>
                <a:gd name="connsiteY1" fmla="*/ 116453 h 116477"/>
                <a:gd name="connsiteX2" fmla="*/ 233741 w 322518"/>
                <a:gd name="connsiteY2" fmla="*/ 116453 h 116477"/>
                <a:gd name="connsiteX3" fmla="*/ 322280 w 322518"/>
                <a:gd name="connsiteY3" fmla="*/ 8605 h 116477"/>
                <a:gd name="connsiteX4" fmla="*/ 233741 w 322518"/>
                <a:gd name="connsiteY4" fmla="*/ -23 h 11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518" h="116477">
                  <a:moveTo>
                    <a:pt x="233741" y="-23"/>
                  </a:moveTo>
                  <a:cubicBezTo>
                    <a:pt x="104528" y="-23"/>
                    <a:pt x="-239" y="52155"/>
                    <a:pt x="-239" y="116453"/>
                  </a:cubicBezTo>
                  <a:lnTo>
                    <a:pt x="233741" y="116453"/>
                  </a:lnTo>
                  <a:lnTo>
                    <a:pt x="322280" y="8605"/>
                  </a:lnTo>
                  <a:cubicBezTo>
                    <a:pt x="293130" y="2791"/>
                    <a:pt x="263466" y="-105"/>
                    <a:pt x="233741" y="-23"/>
                  </a:cubicBezTo>
                  <a:close/>
                </a:path>
              </a:pathLst>
            </a:custGeom>
            <a:solidFill>
              <a:srgbClr val="FF70E9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018B106C-D79B-9C24-DB65-05B5E86FF7D2}"/>
                </a:ext>
              </a:extLst>
            </p:cNvPr>
            <p:cNvSpPr/>
            <p:nvPr/>
          </p:nvSpPr>
          <p:spPr>
            <a:xfrm>
              <a:off x="4252976" y="3744833"/>
              <a:ext cx="293476" cy="427342"/>
            </a:xfrm>
            <a:custGeom>
              <a:avLst/>
              <a:gdLst>
                <a:gd name="connsiteX0" fmla="*/ -239 w 234185"/>
                <a:gd name="connsiteY0" fmla="*/ -25 h 341006"/>
                <a:gd name="connsiteX1" fmla="*/ -239 w 234185"/>
                <a:gd name="connsiteY1" fmla="*/ 265591 h 341006"/>
                <a:gd name="connsiteX2" fmla="*/ 175811 w 234185"/>
                <a:gd name="connsiteY2" fmla="*/ 340982 h 341006"/>
                <a:gd name="connsiteX3" fmla="*/ 233947 w 234185"/>
                <a:gd name="connsiteY3" fmla="*/ 264358 h 341006"/>
                <a:gd name="connsiteX4" fmla="*/ 233947 w 234185"/>
                <a:gd name="connsiteY4" fmla="*/ -25 h 34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185" h="341006">
                  <a:moveTo>
                    <a:pt x="-239" y="-25"/>
                  </a:moveTo>
                  <a:lnTo>
                    <a:pt x="-239" y="265591"/>
                  </a:lnTo>
                  <a:lnTo>
                    <a:pt x="175811" y="340982"/>
                  </a:lnTo>
                  <a:cubicBezTo>
                    <a:pt x="211966" y="320439"/>
                    <a:pt x="233947" y="293734"/>
                    <a:pt x="233947" y="264358"/>
                  </a:cubicBezTo>
                  <a:lnTo>
                    <a:pt x="233947" y="-25"/>
                  </a:lnTo>
                  <a:close/>
                </a:path>
              </a:pathLst>
            </a:custGeom>
            <a:solidFill>
              <a:srgbClr val="27145A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373C0BBC-0FA3-7064-4BF3-00D6BEE0A215}"/>
                </a:ext>
              </a:extLst>
            </p:cNvPr>
            <p:cNvSpPr/>
            <p:nvPr/>
          </p:nvSpPr>
          <p:spPr>
            <a:xfrm>
              <a:off x="4473599" y="3744833"/>
              <a:ext cx="72854" cy="427342"/>
            </a:xfrm>
            <a:custGeom>
              <a:avLst/>
              <a:gdLst>
                <a:gd name="connsiteX0" fmla="*/ -239 w 58135"/>
                <a:gd name="connsiteY0" fmla="*/ -25 h 341006"/>
                <a:gd name="connsiteX1" fmla="*/ -239 w 58135"/>
                <a:gd name="connsiteY1" fmla="*/ 340982 h 341006"/>
                <a:gd name="connsiteX2" fmla="*/ 57897 w 58135"/>
                <a:gd name="connsiteY2" fmla="*/ 264358 h 341006"/>
                <a:gd name="connsiteX3" fmla="*/ 57897 w 58135"/>
                <a:gd name="connsiteY3" fmla="*/ -25 h 34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35" h="341006">
                  <a:moveTo>
                    <a:pt x="-239" y="-25"/>
                  </a:moveTo>
                  <a:lnTo>
                    <a:pt x="-239" y="340982"/>
                  </a:lnTo>
                  <a:cubicBezTo>
                    <a:pt x="35916" y="320439"/>
                    <a:pt x="57897" y="293734"/>
                    <a:pt x="57897" y="264358"/>
                  </a:cubicBezTo>
                  <a:lnTo>
                    <a:pt x="57897" y="-25"/>
                  </a:lnTo>
                  <a:close/>
                </a:path>
              </a:pathLst>
            </a:custGeom>
            <a:solidFill>
              <a:srgbClr val="3C2DA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A48681F1-F7AD-CA85-0C00-669F805DAE44}"/>
                </a:ext>
              </a:extLst>
            </p:cNvPr>
            <p:cNvSpPr/>
            <p:nvPr/>
          </p:nvSpPr>
          <p:spPr>
            <a:xfrm>
              <a:off x="4252719" y="3609679"/>
              <a:ext cx="293476" cy="231434"/>
            </a:xfrm>
            <a:custGeom>
              <a:avLst/>
              <a:gdLst>
                <a:gd name="connsiteX0" fmla="*/ 88300 w 234185"/>
                <a:gd name="connsiteY0" fmla="*/ -25 h 184677"/>
                <a:gd name="connsiteX1" fmla="*/ -239 w 234185"/>
                <a:gd name="connsiteY1" fmla="*/ 107824 h 184677"/>
                <a:gd name="connsiteX2" fmla="*/ 175811 w 234185"/>
                <a:gd name="connsiteY2" fmla="*/ 184653 h 184677"/>
                <a:gd name="connsiteX3" fmla="*/ 218950 w 234185"/>
                <a:gd name="connsiteY3" fmla="*/ 148703 h 184677"/>
                <a:gd name="connsiteX4" fmla="*/ 233946 w 234185"/>
                <a:gd name="connsiteY4" fmla="*/ 107618 h 184677"/>
                <a:gd name="connsiteX5" fmla="*/ 88300 w 234185"/>
                <a:gd name="connsiteY5" fmla="*/ -25 h 18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185" h="184677">
                  <a:moveTo>
                    <a:pt x="88300" y="-25"/>
                  </a:moveTo>
                  <a:lnTo>
                    <a:pt x="-239" y="107824"/>
                  </a:lnTo>
                  <a:lnTo>
                    <a:pt x="175811" y="184653"/>
                  </a:lnTo>
                  <a:cubicBezTo>
                    <a:pt x="192512" y="175778"/>
                    <a:pt x="207220" y="163535"/>
                    <a:pt x="218950" y="148703"/>
                  </a:cubicBezTo>
                  <a:cubicBezTo>
                    <a:pt x="228379" y="137056"/>
                    <a:pt x="233658" y="122594"/>
                    <a:pt x="233946" y="107618"/>
                  </a:cubicBezTo>
                  <a:cubicBezTo>
                    <a:pt x="234152" y="59138"/>
                    <a:pt x="173962" y="17231"/>
                    <a:pt x="88300" y="-25"/>
                  </a:cubicBezTo>
                  <a:close/>
                </a:path>
              </a:pathLst>
            </a:custGeom>
            <a:solidFill>
              <a:srgbClr val="5A43DB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7B71C933-FED5-2406-280A-56ADD1C7E826}"/>
                </a:ext>
              </a:extLst>
            </p:cNvPr>
            <p:cNvSpPr/>
            <p:nvPr/>
          </p:nvSpPr>
          <p:spPr>
            <a:xfrm>
              <a:off x="3959757" y="3972663"/>
              <a:ext cx="513840" cy="249036"/>
            </a:xfrm>
            <a:custGeom>
              <a:avLst/>
              <a:gdLst>
                <a:gd name="connsiteX0" fmla="*/ 409791 w 410029"/>
                <a:gd name="connsiteY0" fmla="*/ 75366 h 198723"/>
                <a:gd name="connsiteX1" fmla="*/ 409791 w 410029"/>
                <a:gd name="connsiteY1" fmla="*/ 157537 h 198723"/>
                <a:gd name="connsiteX2" fmla="*/ 233741 w 410029"/>
                <a:gd name="connsiteY2" fmla="*/ 198622 h 198723"/>
                <a:gd name="connsiteX3" fmla="*/ -239 w 410029"/>
                <a:gd name="connsiteY3" fmla="*/ 82145 h 198723"/>
                <a:gd name="connsiteX4" fmla="*/ -239 w 410029"/>
                <a:gd name="connsiteY4" fmla="*/ -25 h 198723"/>
                <a:gd name="connsiteX5" fmla="*/ 233741 w 410029"/>
                <a:gd name="connsiteY5" fmla="*/ -25 h 19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29" h="198723">
                  <a:moveTo>
                    <a:pt x="409791" y="75366"/>
                  </a:moveTo>
                  <a:lnTo>
                    <a:pt x="409791" y="157537"/>
                  </a:lnTo>
                  <a:cubicBezTo>
                    <a:pt x="355476" y="185742"/>
                    <a:pt x="294937" y="199875"/>
                    <a:pt x="233741" y="198622"/>
                  </a:cubicBezTo>
                  <a:cubicBezTo>
                    <a:pt x="104528" y="198622"/>
                    <a:pt x="-239" y="146444"/>
                    <a:pt x="-239" y="82145"/>
                  </a:cubicBezTo>
                  <a:lnTo>
                    <a:pt x="-239" y="-25"/>
                  </a:lnTo>
                  <a:lnTo>
                    <a:pt x="233741" y="-25"/>
                  </a:lnTo>
                  <a:close/>
                </a:path>
              </a:pathLst>
            </a:custGeom>
            <a:solidFill>
              <a:srgbClr val="0BC0C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3C7960FD-0078-0F54-24A6-526B4EED09FA}"/>
                </a:ext>
              </a:extLst>
            </p:cNvPr>
            <p:cNvSpPr/>
            <p:nvPr/>
          </p:nvSpPr>
          <p:spPr>
            <a:xfrm>
              <a:off x="3959757" y="3972663"/>
              <a:ext cx="513840" cy="146028"/>
            </a:xfrm>
            <a:custGeom>
              <a:avLst/>
              <a:gdLst>
                <a:gd name="connsiteX0" fmla="*/ 409791 w 410029"/>
                <a:gd name="connsiteY0" fmla="*/ 75366 h 116526"/>
                <a:gd name="connsiteX1" fmla="*/ 404450 w 410029"/>
                <a:gd name="connsiteY1" fmla="*/ 78448 h 116526"/>
                <a:gd name="connsiteX2" fmla="*/ 233741 w 410029"/>
                <a:gd name="connsiteY2" fmla="*/ 116451 h 116526"/>
                <a:gd name="connsiteX3" fmla="*/ -239 w 410029"/>
                <a:gd name="connsiteY3" fmla="*/ -25 h 116526"/>
                <a:gd name="connsiteX4" fmla="*/ 233741 w 410029"/>
                <a:gd name="connsiteY4" fmla="*/ -25 h 11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029" h="116526">
                  <a:moveTo>
                    <a:pt x="409791" y="75366"/>
                  </a:moveTo>
                  <a:lnTo>
                    <a:pt x="404450" y="78448"/>
                  </a:lnTo>
                  <a:cubicBezTo>
                    <a:pt x="351327" y="104393"/>
                    <a:pt x="292842" y="117417"/>
                    <a:pt x="233741" y="116451"/>
                  </a:cubicBezTo>
                  <a:cubicBezTo>
                    <a:pt x="104528" y="116451"/>
                    <a:pt x="-239" y="64274"/>
                    <a:pt x="-239" y="-25"/>
                  </a:cubicBezTo>
                  <a:lnTo>
                    <a:pt x="233741" y="-25"/>
                  </a:lnTo>
                  <a:close/>
                </a:path>
              </a:pathLst>
            </a:custGeom>
            <a:solidFill>
              <a:srgbClr val="33E7D2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DC2725E5-C502-E05B-0E5E-9C0BABFF50E4}"/>
                </a:ext>
              </a:extLst>
            </p:cNvPr>
            <p:cNvSpPr/>
            <p:nvPr/>
          </p:nvSpPr>
          <p:spPr>
            <a:xfrm>
              <a:off x="5423278" y="1230462"/>
              <a:ext cx="2037086" cy="4517733"/>
            </a:xfrm>
            <a:custGeom>
              <a:avLst/>
              <a:gdLst>
                <a:gd name="connsiteX0" fmla="*/ 22597 w 1625533"/>
                <a:gd name="connsiteY0" fmla="*/ 0 h 3605014"/>
                <a:gd name="connsiteX1" fmla="*/ 1625533 w 1625533"/>
                <a:gd name="connsiteY1" fmla="*/ 925442 h 3605014"/>
                <a:gd name="connsiteX2" fmla="*/ 1096357 w 1625533"/>
                <a:gd name="connsiteY2" fmla="*/ 3592689 h 3605014"/>
                <a:gd name="connsiteX3" fmla="*/ 1073760 w 1625533"/>
                <a:gd name="connsiteY3" fmla="*/ 3605014 h 3605014"/>
                <a:gd name="connsiteX4" fmla="*/ 0 w 1625533"/>
                <a:gd name="connsiteY4" fmla="*/ 12326 h 3605014"/>
                <a:gd name="connsiteX5" fmla="*/ 22597 w 1625533"/>
                <a:gd name="connsiteY5" fmla="*/ 0 h 3605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5533" h="3605014">
                  <a:moveTo>
                    <a:pt x="22597" y="0"/>
                  </a:moveTo>
                  <a:lnTo>
                    <a:pt x="1625533" y="925442"/>
                  </a:lnTo>
                  <a:lnTo>
                    <a:pt x="1096357" y="3592689"/>
                  </a:lnTo>
                  <a:lnTo>
                    <a:pt x="1073760" y="3605014"/>
                  </a:lnTo>
                  <a:lnTo>
                    <a:pt x="0" y="12326"/>
                  </a:lnTo>
                  <a:lnTo>
                    <a:pt x="22597" y="0"/>
                  </a:lnTo>
                  <a:close/>
                </a:path>
              </a:pathLst>
            </a:custGeom>
            <a:solidFill>
              <a:srgbClr val="27145A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E6F0296E-8BFA-AC64-FB33-8285640D8E0F}"/>
                </a:ext>
              </a:extLst>
            </p:cNvPr>
            <p:cNvSpPr/>
            <p:nvPr/>
          </p:nvSpPr>
          <p:spPr>
            <a:xfrm>
              <a:off x="4760125" y="1245907"/>
              <a:ext cx="2672179" cy="4502287"/>
            </a:xfrm>
            <a:custGeom>
              <a:avLst/>
              <a:gdLst>
                <a:gd name="connsiteX0" fmla="*/ 529176 w 2132318"/>
                <a:gd name="connsiteY0" fmla="*/ 0 h 3592688"/>
                <a:gd name="connsiteX1" fmla="*/ 2132318 w 2132318"/>
                <a:gd name="connsiteY1" fmla="*/ 925442 h 3592688"/>
                <a:gd name="connsiteX2" fmla="*/ 1602936 w 2132318"/>
                <a:gd name="connsiteY2" fmla="*/ 3592689 h 3592688"/>
                <a:gd name="connsiteX3" fmla="*/ 0 w 2132318"/>
                <a:gd name="connsiteY3" fmla="*/ 2667246 h 3592688"/>
                <a:gd name="connsiteX4" fmla="*/ 529176 w 2132318"/>
                <a:gd name="connsiteY4" fmla="*/ 0 h 359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318" h="3592688">
                  <a:moveTo>
                    <a:pt x="529176" y="0"/>
                  </a:moveTo>
                  <a:lnTo>
                    <a:pt x="2132318" y="925442"/>
                  </a:lnTo>
                  <a:lnTo>
                    <a:pt x="1602936" y="3592689"/>
                  </a:lnTo>
                  <a:lnTo>
                    <a:pt x="0" y="2667246"/>
                  </a:lnTo>
                  <a:lnTo>
                    <a:pt x="529176" y="0"/>
                  </a:lnTo>
                  <a:close/>
                </a:path>
              </a:pathLst>
            </a:custGeom>
            <a:solidFill>
              <a:srgbClr val="5A43DB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92B0337B-266A-D1CA-B371-FD8FC753E099}"/>
                </a:ext>
              </a:extLst>
            </p:cNvPr>
            <p:cNvSpPr/>
            <p:nvPr/>
          </p:nvSpPr>
          <p:spPr>
            <a:xfrm>
              <a:off x="4938269" y="1402685"/>
              <a:ext cx="2323611" cy="4086014"/>
            </a:xfrm>
            <a:custGeom>
              <a:avLst/>
              <a:gdLst>
                <a:gd name="connsiteX0" fmla="*/ 0 w 1854171"/>
                <a:gd name="connsiteY0" fmla="*/ 2471681 h 3260515"/>
                <a:gd name="connsiteX1" fmla="*/ 487681 w 1854171"/>
                <a:gd name="connsiteY1" fmla="*/ 0 h 3260515"/>
                <a:gd name="connsiteX2" fmla="*/ 1854172 w 1854171"/>
                <a:gd name="connsiteY2" fmla="*/ 789040 h 3260515"/>
                <a:gd name="connsiteX3" fmla="*/ 1366491 w 1854171"/>
                <a:gd name="connsiteY3" fmla="*/ 3260516 h 3260515"/>
                <a:gd name="connsiteX4" fmla="*/ 0 w 1854171"/>
                <a:gd name="connsiteY4" fmla="*/ 2471681 h 326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171" h="3260515">
                  <a:moveTo>
                    <a:pt x="0" y="2471681"/>
                  </a:moveTo>
                  <a:lnTo>
                    <a:pt x="487681" y="0"/>
                  </a:lnTo>
                  <a:lnTo>
                    <a:pt x="1854172" y="789040"/>
                  </a:lnTo>
                  <a:lnTo>
                    <a:pt x="1366491" y="3260516"/>
                  </a:lnTo>
                  <a:lnTo>
                    <a:pt x="0" y="2471681"/>
                  </a:lnTo>
                  <a:close/>
                </a:path>
              </a:pathLst>
            </a:custGeom>
            <a:solidFill>
              <a:srgbClr val="F7F9F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666B2B9F-909D-F8E0-9D90-4B47AEAEA8DB}"/>
                </a:ext>
              </a:extLst>
            </p:cNvPr>
            <p:cNvSpPr/>
            <p:nvPr/>
          </p:nvSpPr>
          <p:spPr>
            <a:xfrm>
              <a:off x="5404743" y="4201524"/>
              <a:ext cx="202859" cy="520790"/>
            </a:xfrm>
            <a:custGeom>
              <a:avLst/>
              <a:gdLst>
                <a:gd name="connsiteX0" fmla="*/ 161637 w 161875"/>
                <a:gd name="connsiteY0" fmla="*/ 64479 h 415575"/>
                <a:gd name="connsiteX1" fmla="*/ 111101 w 161875"/>
                <a:gd name="connsiteY1" fmla="*/ 415551 h 415575"/>
                <a:gd name="connsiteX2" fmla="*/ -239 w 161875"/>
                <a:gd name="connsiteY2" fmla="*/ 350637 h 415575"/>
                <a:gd name="connsiteX3" fmla="*/ 50296 w 161875"/>
                <a:gd name="connsiteY3" fmla="*/ -25 h 41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875" h="415575">
                  <a:moveTo>
                    <a:pt x="161637" y="64479"/>
                  </a:moveTo>
                  <a:lnTo>
                    <a:pt x="111101" y="415551"/>
                  </a:lnTo>
                  <a:cubicBezTo>
                    <a:pt x="62416" y="387408"/>
                    <a:pt x="24001" y="364606"/>
                    <a:pt x="-239" y="350637"/>
                  </a:cubicBezTo>
                  <a:lnTo>
                    <a:pt x="50296" y="-25"/>
                  </a:lnTo>
                  <a:close/>
                </a:path>
              </a:pathLst>
            </a:custGeom>
            <a:solidFill>
              <a:srgbClr val="5A43DB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CAC11A6-6CDC-A783-20B5-E198925D61BA}"/>
                </a:ext>
              </a:extLst>
            </p:cNvPr>
            <p:cNvSpPr/>
            <p:nvPr/>
          </p:nvSpPr>
          <p:spPr>
            <a:xfrm>
              <a:off x="5684318" y="4484187"/>
              <a:ext cx="187155" cy="399796"/>
            </a:xfrm>
            <a:custGeom>
              <a:avLst/>
              <a:gdLst>
                <a:gd name="connsiteX0" fmla="*/ 149106 w 149344"/>
                <a:gd name="connsiteY0" fmla="*/ 64684 h 319025"/>
                <a:gd name="connsiteX1" fmla="*/ 111308 w 149344"/>
                <a:gd name="connsiteY1" fmla="*/ 319001 h 319025"/>
                <a:gd name="connsiteX2" fmla="*/ -239 w 149344"/>
                <a:gd name="connsiteY2" fmla="*/ 254908 h 319025"/>
                <a:gd name="connsiteX3" fmla="*/ 36532 w 149344"/>
                <a:gd name="connsiteY3" fmla="*/ -25 h 31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344" h="319025">
                  <a:moveTo>
                    <a:pt x="149106" y="64684"/>
                  </a:moveTo>
                  <a:lnTo>
                    <a:pt x="111308" y="319001"/>
                  </a:lnTo>
                  <a:cubicBezTo>
                    <a:pt x="73509" y="297226"/>
                    <a:pt x="35916" y="276273"/>
                    <a:pt x="-239" y="254908"/>
                  </a:cubicBezTo>
                  <a:lnTo>
                    <a:pt x="36532" y="-25"/>
                  </a:lnTo>
                  <a:close/>
                </a:path>
              </a:pathLst>
            </a:custGeom>
            <a:solidFill>
              <a:srgbClr val="5A43DB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2EEA5DE1-CBA1-CC83-A93A-1A6B53BA2B3E}"/>
                </a:ext>
              </a:extLst>
            </p:cNvPr>
            <p:cNvSpPr/>
            <p:nvPr/>
          </p:nvSpPr>
          <p:spPr>
            <a:xfrm>
              <a:off x="5824105" y="4077954"/>
              <a:ext cx="259237" cy="886091"/>
            </a:xfrm>
            <a:custGeom>
              <a:avLst/>
              <a:gdLst>
                <a:gd name="connsiteX0" fmla="*/ 206624 w 206863"/>
                <a:gd name="connsiteY0" fmla="*/ 64479 h 707074"/>
                <a:gd name="connsiteX1" fmla="*/ 109047 w 206863"/>
                <a:gd name="connsiteY1" fmla="*/ 707050 h 707074"/>
                <a:gd name="connsiteX2" fmla="*/ -239 w 206863"/>
                <a:gd name="connsiteY2" fmla="*/ 643163 h 707074"/>
                <a:gd name="connsiteX3" fmla="*/ 95284 w 206863"/>
                <a:gd name="connsiteY3" fmla="*/ -25 h 70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863" h="707074">
                  <a:moveTo>
                    <a:pt x="206624" y="64479"/>
                  </a:moveTo>
                  <a:lnTo>
                    <a:pt x="109047" y="707050"/>
                  </a:lnTo>
                  <a:cubicBezTo>
                    <a:pt x="72893" y="686508"/>
                    <a:pt x="37559" y="664938"/>
                    <a:pt x="-239" y="643163"/>
                  </a:cubicBezTo>
                  <a:lnTo>
                    <a:pt x="95284" y="-25"/>
                  </a:lnTo>
                  <a:close/>
                </a:path>
              </a:pathLst>
            </a:custGeom>
            <a:solidFill>
              <a:srgbClr val="CD86F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AD6D39C3-7634-7270-3EF0-C0774BA88DC6}"/>
                </a:ext>
              </a:extLst>
            </p:cNvPr>
            <p:cNvSpPr/>
            <p:nvPr/>
          </p:nvSpPr>
          <p:spPr>
            <a:xfrm>
              <a:off x="5961060" y="4320458"/>
              <a:ext cx="236840" cy="723393"/>
            </a:xfrm>
            <a:custGeom>
              <a:avLst/>
              <a:gdLst>
                <a:gd name="connsiteX0" fmla="*/ 188753 w 188991"/>
                <a:gd name="connsiteY0" fmla="*/ 63657 h 577246"/>
                <a:gd name="connsiteX1" fmla="*/ 111308 w 188991"/>
                <a:gd name="connsiteY1" fmla="*/ 577221 h 577246"/>
                <a:gd name="connsiteX2" fmla="*/ -239 w 188991"/>
                <a:gd name="connsiteY2" fmla="*/ 513539 h 577246"/>
                <a:gd name="connsiteX3" fmla="*/ 78234 w 188991"/>
                <a:gd name="connsiteY3" fmla="*/ -25 h 57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991" h="577246">
                  <a:moveTo>
                    <a:pt x="188753" y="63657"/>
                  </a:moveTo>
                  <a:lnTo>
                    <a:pt x="111308" y="577221"/>
                  </a:lnTo>
                  <a:cubicBezTo>
                    <a:pt x="76796" y="556679"/>
                    <a:pt x="39203" y="536136"/>
                    <a:pt x="-239" y="513539"/>
                  </a:cubicBezTo>
                  <a:lnTo>
                    <a:pt x="78234" y="-25"/>
                  </a:lnTo>
                  <a:close/>
                </a:path>
              </a:pathLst>
            </a:custGeom>
            <a:solidFill>
              <a:srgbClr val="5A43DB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EE14992C-5DB2-4B86-E9BA-725F04B861D3}"/>
                </a:ext>
              </a:extLst>
            </p:cNvPr>
            <p:cNvSpPr/>
            <p:nvPr/>
          </p:nvSpPr>
          <p:spPr>
            <a:xfrm>
              <a:off x="6240636" y="4825031"/>
              <a:ext cx="184838" cy="383835"/>
            </a:xfrm>
            <a:custGeom>
              <a:avLst/>
              <a:gdLst>
                <a:gd name="connsiteX0" fmla="*/ 147257 w 147495"/>
                <a:gd name="connsiteY0" fmla="*/ 64274 h 306289"/>
                <a:gd name="connsiteX1" fmla="*/ 111307 w 147495"/>
                <a:gd name="connsiteY1" fmla="*/ 306265 h 306289"/>
                <a:gd name="connsiteX2" fmla="*/ -239 w 147495"/>
                <a:gd name="connsiteY2" fmla="*/ 241350 h 306289"/>
                <a:gd name="connsiteX3" fmla="*/ 36327 w 147495"/>
                <a:gd name="connsiteY3" fmla="*/ -25 h 30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495" h="306289">
                  <a:moveTo>
                    <a:pt x="147257" y="64274"/>
                  </a:moveTo>
                  <a:lnTo>
                    <a:pt x="111307" y="306265"/>
                  </a:lnTo>
                  <a:lnTo>
                    <a:pt x="-239" y="241350"/>
                  </a:lnTo>
                  <a:lnTo>
                    <a:pt x="36327" y="-25"/>
                  </a:lnTo>
                  <a:close/>
                </a:path>
              </a:pathLst>
            </a:custGeom>
            <a:solidFill>
              <a:srgbClr val="5A43DB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18148F22-6E36-933D-4109-865D81BEBC35}"/>
                </a:ext>
              </a:extLst>
            </p:cNvPr>
            <p:cNvSpPr/>
            <p:nvPr/>
          </p:nvSpPr>
          <p:spPr>
            <a:xfrm>
              <a:off x="6100849" y="4077954"/>
              <a:ext cx="281890" cy="1049564"/>
            </a:xfrm>
            <a:custGeom>
              <a:avLst/>
              <a:gdLst>
                <a:gd name="connsiteX0" fmla="*/ 224702 w 224940"/>
                <a:gd name="connsiteY0" fmla="*/ 64479 h 837520"/>
                <a:gd name="connsiteX1" fmla="*/ 111307 w 224940"/>
                <a:gd name="connsiteY1" fmla="*/ 837496 h 837520"/>
                <a:gd name="connsiteX2" fmla="*/ -239 w 224940"/>
                <a:gd name="connsiteY2" fmla="*/ 770732 h 837520"/>
                <a:gd name="connsiteX3" fmla="*/ 113156 w 224940"/>
                <a:gd name="connsiteY3" fmla="*/ -25 h 837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940" h="837520">
                  <a:moveTo>
                    <a:pt x="224702" y="64479"/>
                  </a:moveTo>
                  <a:lnTo>
                    <a:pt x="111307" y="837496"/>
                  </a:lnTo>
                  <a:cubicBezTo>
                    <a:pt x="90765" y="825786"/>
                    <a:pt x="52555" y="801135"/>
                    <a:pt x="-239" y="770732"/>
                  </a:cubicBezTo>
                  <a:lnTo>
                    <a:pt x="113156" y="-25"/>
                  </a:lnTo>
                  <a:close/>
                </a:path>
              </a:pathLst>
            </a:custGeom>
            <a:solidFill>
              <a:srgbClr val="CD86F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70AFC44F-A7B9-00E9-94C2-DF2478B39C72}"/>
                </a:ext>
              </a:extLst>
            </p:cNvPr>
            <p:cNvSpPr/>
            <p:nvPr/>
          </p:nvSpPr>
          <p:spPr>
            <a:xfrm>
              <a:off x="5544272" y="4037794"/>
              <a:ext cx="238385" cy="766127"/>
            </a:xfrm>
            <a:custGeom>
              <a:avLst/>
              <a:gdLst>
                <a:gd name="connsiteX0" fmla="*/ 189985 w 190224"/>
                <a:gd name="connsiteY0" fmla="*/ 64479 h 611346"/>
                <a:gd name="connsiteX1" fmla="*/ 111513 w 190224"/>
                <a:gd name="connsiteY1" fmla="*/ 611322 h 611346"/>
                <a:gd name="connsiteX2" fmla="*/ -239 w 190224"/>
                <a:gd name="connsiteY2" fmla="*/ 546407 h 611346"/>
                <a:gd name="connsiteX3" fmla="*/ 78234 w 190224"/>
                <a:gd name="connsiteY3" fmla="*/ -25 h 611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24" h="611346">
                  <a:moveTo>
                    <a:pt x="189985" y="64479"/>
                  </a:moveTo>
                  <a:lnTo>
                    <a:pt x="111513" y="611322"/>
                  </a:lnTo>
                  <a:cubicBezTo>
                    <a:pt x="71866" y="587903"/>
                    <a:pt x="34478" y="566128"/>
                    <a:pt x="-239" y="546407"/>
                  </a:cubicBezTo>
                  <a:lnTo>
                    <a:pt x="78234" y="-25"/>
                  </a:lnTo>
                  <a:close/>
                </a:path>
              </a:pathLst>
            </a:custGeom>
            <a:solidFill>
              <a:srgbClr val="CD86F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0B17415F-3341-0854-36DF-934BD671B1BC}"/>
                </a:ext>
              </a:extLst>
            </p:cNvPr>
            <p:cNvSpPr/>
            <p:nvPr/>
          </p:nvSpPr>
          <p:spPr>
            <a:xfrm>
              <a:off x="5266243" y="4397946"/>
              <a:ext cx="162699" cy="244305"/>
            </a:xfrm>
            <a:custGeom>
              <a:avLst/>
              <a:gdLst>
                <a:gd name="connsiteX0" fmla="*/ 129590 w 129829"/>
                <a:gd name="connsiteY0" fmla="*/ 64684 h 194948"/>
                <a:gd name="connsiteX1" fmla="*/ 110280 w 129829"/>
                <a:gd name="connsiteY1" fmla="*/ 194924 h 194948"/>
                <a:gd name="connsiteX2" fmla="*/ -239 w 129829"/>
                <a:gd name="connsiteY2" fmla="*/ 128982 h 194948"/>
                <a:gd name="connsiteX3" fmla="*/ 17839 w 129829"/>
                <a:gd name="connsiteY3" fmla="*/ -25 h 19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829" h="194948">
                  <a:moveTo>
                    <a:pt x="129590" y="64684"/>
                  </a:moveTo>
                  <a:lnTo>
                    <a:pt x="110280" y="194924"/>
                  </a:lnTo>
                  <a:cubicBezTo>
                    <a:pt x="70633" y="171300"/>
                    <a:pt x="34478" y="148909"/>
                    <a:pt x="-239" y="128982"/>
                  </a:cubicBezTo>
                  <a:lnTo>
                    <a:pt x="17839" y="-25"/>
                  </a:lnTo>
                  <a:close/>
                </a:path>
              </a:pathLst>
            </a:custGeom>
            <a:solidFill>
              <a:srgbClr val="CD86F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20C0A422-4679-8FB3-CA6A-64D0D8A3CA83}"/>
                </a:ext>
              </a:extLst>
            </p:cNvPr>
            <p:cNvSpPr/>
            <p:nvPr/>
          </p:nvSpPr>
          <p:spPr>
            <a:xfrm>
              <a:off x="5602422" y="2014046"/>
              <a:ext cx="617551" cy="409433"/>
            </a:xfrm>
            <a:custGeom>
              <a:avLst/>
              <a:gdLst>
                <a:gd name="connsiteX0" fmla="*/ 490342 w 492787"/>
                <a:gd name="connsiteY0" fmla="*/ 304661 h 326715"/>
                <a:gd name="connsiteX1" fmla="*/ 491780 w 492787"/>
                <a:gd name="connsiteY1" fmla="*/ 297882 h 326715"/>
                <a:gd name="connsiteX2" fmla="*/ 464869 w 492787"/>
                <a:gd name="connsiteY2" fmla="*/ 244471 h 326715"/>
                <a:gd name="connsiteX3" fmla="*/ 51347 w 492787"/>
                <a:gd name="connsiteY3" fmla="*/ 4534 h 326715"/>
                <a:gd name="connsiteX4" fmla="*/ 4264 w 492787"/>
                <a:gd name="connsiteY4" fmla="*/ 17359 h 326715"/>
                <a:gd name="connsiteX5" fmla="*/ 2045 w 492787"/>
                <a:gd name="connsiteY5" fmla="*/ 21995 h 326715"/>
                <a:gd name="connsiteX6" fmla="*/ 607 w 492787"/>
                <a:gd name="connsiteY6" fmla="*/ 28980 h 326715"/>
                <a:gd name="connsiteX7" fmla="*/ 27518 w 492787"/>
                <a:gd name="connsiteY7" fmla="*/ 82390 h 326715"/>
                <a:gd name="connsiteX8" fmla="*/ 440628 w 492787"/>
                <a:gd name="connsiteY8" fmla="*/ 322122 h 326715"/>
                <a:gd name="connsiteX9" fmla="*/ 488247 w 492787"/>
                <a:gd name="connsiteY9" fmla="*/ 309022 h 326715"/>
                <a:gd name="connsiteX10" fmla="*/ 490342 w 492787"/>
                <a:gd name="connsiteY10" fmla="*/ 304661 h 32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2787" h="326715">
                  <a:moveTo>
                    <a:pt x="490342" y="304661"/>
                  </a:moveTo>
                  <a:lnTo>
                    <a:pt x="491780" y="297882"/>
                  </a:lnTo>
                  <a:cubicBezTo>
                    <a:pt x="495642" y="276080"/>
                    <a:pt x="484693" y="254336"/>
                    <a:pt x="464869" y="244471"/>
                  </a:cubicBezTo>
                  <a:lnTo>
                    <a:pt x="51347" y="4534"/>
                  </a:lnTo>
                  <a:cubicBezTo>
                    <a:pt x="34811" y="-4928"/>
                    <a:pt x="13713" y="814"/>
                    <a:pt x="4264" y="17359"/>
                  </a:cubicBezTo>
                  <a:cubicBezTo>
                    <a:pt x="3401" y="18848"/>
                    <a:pt x="2661" y="20397"/>
                    <a:pt x="2045" y="21995"/>
                  </a:cubicBezTo>
                  <a:lnTo>
                    <a:pt x="607" y="28980"/>
                  </a:lnTo>
                  <a:cubicBezTo>
                    <a:pt x="-3481" y="50812"/>
                    <a:pt x="7530" y="72682"/>
                    <a:pt x="27518" y="82390"/>
                  </a:cubicBezTo>
                  <a:lnTo>
                    <a:pt x="440628" y="322122"/>
                  </a:lnTo>
                  <a:cubicBezTo>
                    <a:pt x="457391" y="331654"/>
                    <a:pt x="478714" y="325789"/>
                    <a:pt x="488247" y="309022"/>
                  </a:cubicBezTo>
                  <a:cubicBezTo>
                    <a:pt x="489048" y="307619"/>
                    <a:pt x="489746" y="306163"/>
                    <a:pt x="490342" y="304661"/>
                  </a:cubicBezTo>
                  <a:close/>
                </a:path>
              </a:pathLst>
            </a:custGeom>
            <a:solidFill>
              <a:srgbClr val="CD86F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2BE0CA00-D1BB-A166-D568-3B72334A1BFC}"/>
                </a:ext>
              </a:extLst>
            </p:cNvPr>
            <p:cNvSpPr/>
            <p:nvPr/>
          </p:nvSpPr>
          <p:spPr>
            <a:xfrm>
              <a:off x="6341262" y="2443400"/>
              <a:ext cx="660346" cy="440499"/>
            </a:xfrm>
            <a:custGeom>
              <a:avLst/>
              <a:gdLst>
                <a:gd name="connsiteX0" fmla="*/ 524442 w 526936"/>
                <a:gd name="connsiteY0" fmla="*/ 330172 h 351505"/>
                <a:gd name="connsiteX1" fmla="*/ 525880 w 526936"/>
                <a:gd name="connsiteY1" fmla="*/ 323392 h 351505"/>
                <a:gd name="connsiteX2" fmla="*/ 498970 w 526936"/>
                <a:gd name="connsiteY2" fmla="*/ 269982 h 351505"/>
                <a:gd name="connsiteX3" fmla="*/ 51347 w 526936"/>
                <a:gd name="connsiteY3" fmla="*/ 4572 h 351505"/>
                <a:gd name="connsiteX4" fmla="*/ 4223 w 526936"/>
                <a:gd name="connsiteY4" fmla="*/ 17294 h 351505"/>
                <a:gd name="connsiteX5" fmla="*/ 2045 w 526936"/>
                <a:gd name="connsiteY5" fmla="*/ 21828 h 351505"/>
                <a:gd name="connsiteX6" fmla="*/ 607 w 526936"/>
                <a:gd name="connsiteY6" fmla="*/ 28812 h 351505"/>
                <a:gd name="connsiteX7" fmla="*/ 27518 w 526936"/>
                <a:gd name="connsiteY7" fmla="*/ 82223 h 351505"/>
                <a:gd name="connsiteX8" fmla="*/ 475962 w 526936"/>
                <a:gd name="connsiteY8" fmla="*/ 347222 h 351505"/>
                <a:gd name="connsiteX9" fmla="*/ 522820 w 526936"/>
                <a:gd name="connsiteY9" fmla="*/ 333559 h 351505"/>
                <a:gd name="connsiteX10" fmla="*/ 524442 w 526936"/>
                <a:gd name="connsiteY10" fmla="*/ 330172 h 35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6936" h="351505">
                  <a:moveTo>
                    <a:pt x="524442" y="330172"/>
                  </a:moveTo>
                  <a:lnTo>
                    <a:pt x="525880" y="323392"/>
                  </a:lnTo>
                  <a:cubicBezTo>
                    <a:pt x="529886" y="301570"/>
                    <a:pt x="518896" y="279744"/>
                    <a:pt x="498970" y="269982"/>
                  </a:cubicBezTo>
                  <a:lnTo>
                    <a:pt x="51347" y="4572"/>
                  </a:lnTo>
                  <a:cubicBezTo>
                    <a:pt x="34831" y="-4927"/>
                    <a:pt x="13734" y="769"/>
                    <a:pt x="4223" y="17294"/>
                  </a:cubicBezTo>
                  <a:cubicBezTo>
                    <a:pt x="3401" y="18750"/>
                    <a:pt x="2661" y="20264"/>
                    <a:pt x="2045" y="21828"/>
                  </a:cubicBezTo>
                  <a:lnTo>
                    <a:pt x="607" y="28812"/>
                  </a:lnTo>
                  <a:cubicBezTo>
                    <a:pt x="-3481" y="50645"/>
                    <a:pt x="7530" y="72514"/>
                    <a:pt x="27518" y="82223"/>
                  </a:cubicBezTo>
                  <a:lnTo>
                    <a:pt x="475962" y="347222"/>
                  </a:lnTo>
                  <a:cubicBezTo>
                    <a:pt x="492684" y="356388"/>
                    <a:pt x="513658" y="350270"/>
                    <a:pt x="522820" y="333559"/>
                  </a:cubicBezTo>
                  <a:cubicBezTo>
                    <a:pt x="523415" y="332460"/>
                    <a:pt x="523970" y="331330"/>
                    <a:pt x="524442" y="330172"/>
                  </a:cubicBezTo>
                  <a:close/>
                </a:path>
              </a:pathLst>
            </a:custGeom>
            <a:solidFill>
              <a:srgbClr val="33E7D2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43B3A4E3-1706-29CB-D6C8-06767C91C67D}"/>
                </a:ext>
              </a:extLst>
            </p:cNvPr>
            <p:cNvSpPr/>
            <p:nvPr/>
          </p:nvSpPr>
          <p:spPr>
            <a:xfrm>
              <a:off x="5332727" y="3324493"/>
              <a:ext cx="768826" cy="493749"/>
            </a:xfrm>
            <a:custGeom>
              <a:avLst/>
              <a:gdLst>
                <a:gd name="connsiteX0" fmla="*/ 611055 w 613500"/>
                <a:gd name="connsiteY0" fmla="*/ 372782 h 393997"/>
                <a:gd name="connsiteX1" fmla="*/ 612493 w 613500"/>
                <a:gd name="connsiteY1" fmla="*/ 366002 h 393997"/>
                <a:gd name="connsiteX2" fmla="*/ 585582 w 613500"/>
                <a:gd name="connsiteY2" fmla="*/ 312592 h 393997"/>
                <a:gd name="connsiteX3" fmla="*/ 51476 w 613500"/>
                <a:gd name="connsiteY3" fmla="*/ 4453 h 393997"/>
                <a:gd name="connsiteX4" fmla="*/ 3920 w 613500"/>
                <a:gd name="connsiteY4" fmla="*/ 17806 h 393997"/>
                <a:gd name="connsiteX5" fmla="*/ 1968 w 613500"/>
                <a:gd name="connsiteY5" fmla="*/ 21915 h 393997"/>
                <a:gd name="connsiteX6" fmla="*/ 530 w 613500"/>
                <a:gd name="connsiteY6" fmla="*/ 28899 h 393997"/>
                <a:gd name="connsiteX7" fmla="*/ 27441 w 613500"/>
                <a:gd name="connsiteY7" fmla="*/ 82310 h 393997"/>
                <a:gd name="connsiteX8" fmla="*/ 561547 w 613500"/>
                <a:gd name="connsiteY8" fmla="*/ 389215 h 393997"/>
                <a:gd name="connsiteX9" fmla="*/ 609042 w 613500"/>
                <a:gd name="connsiteY9" fmla="*/ 376787 h 393997"/>
                <a:gd name="connsiteX10" fmla="*/ 611055 w 613500"/>
                <a:gd name="connsiteY10" fmla="*/ 372782 h 39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3500" h="393997">
                  <a:moveTo>
                    <a:pt x="611055" y="372782"/>
                  </a:moveTo>
                  <a:lnTo>
                    <a:pt x="612493" y="366002"/>
                  </a:lnTo>
                  <a:cubicBezTo>
                    <a:pt x="616355" y="344207"/>
                    <a:pt x="605406" y="322452"/>
                    <a:pt x="585582" y="312592"/>
                  </a:cubicBezTo>
                  <a:lnTo>
                    <a:pt x="51476" y="4453"/>
                  </a:lnTo>
                  <a:cubicBezTo>
                    <a:pt x="34651" y="-4996"/>
                    <a:pt x="13369" y="1002"/>
                    <a:pt x="3920" y="17806"/>
                  </a:cubicBezTo>
                  <a:cubicBezTo>
                    <a:pt x="3180" y="19141"/>
                    <a:pt x="2523" y="20497"/>
                    <a:pt x="1968" y="21915"/>
                  </a:cubicBezTo>
                  <a:lnTo>
                    <a:pt x="530" y="28899"/>
                  </a:lnTo>
                  <a:cubicBezTo>
                    <a:pt x="-3332" y="50695"/>
                    <a:pt x="7617" y="72449"/>
                    <a:pt x="27441" y="82310"/>
                  </a:cubicBezTo>
                  <a:lnTo>
                    <a:pt x="561547" y="389215"/>
                  </a:lnTo>
                  <a:cubicBezTo>
                    <a:pt x="578105" y="398891"/>
                    <a:pt x="599366" y="393345"/>
                    <a:pt x="609042" y="376787"/>
                  </a:cubicBezTo>
                  <a:cubicBezTo>
                    <a:pt x="609802" y="375493"/>
                    <a:pt x="610480" y="374158"/>
                    <a:pt x="611055" y="372782"/>
                  </a:cubicBezTo>
                  <a:close/>
                </a:path>
              </a:pathLst>
            </a:custGeom>
            <a:solidFill>
              <a:srgbClr val="CD86F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FC274CE8-930D-83B9-2BD0-14A4AA264DED}"/>
                </a:ext>
              </a:extLst>
            </p:cNvPr>
            <p:cNvSpPr/>
            <p:nvPr/>
          </p:nvSpPr>
          <p:spPr>
            <a:xfrm>
              <a:off x="5597739" y="2269409"/>
              <a:ext cx="102590" cy="124470"/>
            </a:xfrm>
            <a:custGeom>
              <a:avLst/>
              <a:gdLst>
                <a:gd name="connsiteX0" fmla="*/ 47689 w 81864"/>
                <a:gd name="connsiteY0" fmla="*/ 99245 h 99323"/>
                <a:gd name="connsiteX1" fmla="*/ 29201 w 81864"/>
                <a:gd name="connsiteY1" fmla="*/ 93493 h 99323"/>
                <a:gd name="connsiteX2" fmla="*/ 1058 w 81864"/>
                <a:gd name="connsiteY2" fmla="*/ 28373 h 99323"/>
                <a:gd name="connsiteX3" fmla="*/ 21600 w 81864"/>
                <a:gd name="connsiteY3" fmla="*/ 1462 h 99323"/>
                <a:gd name="connsiteX4" fmla="*/ 51181 w 81864"/>
                <a:gd name="connsiteY4" fmla="*/ 5571 h 99323"/>
                <a:gd name="connsiteX5" fmla="*/ 80557 w 81864"/>
                <a:gd name="connsiteY5" fmla="*/ 71102 h 99323"/>
                <a:gd name="connsiteX6" fmla="*/ 60015 w 81864"/>
                <a:gd name="connsiteY6" fmla="*/ 97191 h 99323"/>
                <a:gd name="connsiteX7" fmla="*/ 47689 w 81864"/>
                <a:gd name="connsiteY7" fmla="*/ 99245 h 9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864" h="99323">
                  <a:moveTo>
                    <a:pt x="47689" y="99245"/>
                  </a:moveTo>
                  <a:cubicBezTo>
                    <a:pt x="41177" y="98731"/>
                    <a:pt x="34850" y="96768"/>
                    <a:pt x="29201" y="93493"/>
                  </a:cubicBezTo>
                  <a:cubicBezTo>
                    <a:pt x="7015" y="79904"/>
                    <a:pt x="-4242" y="53844"/>
                    <a:pt x="1058" y="28373"/>
                  </a:cubicBezTo>
                  <a:cubicBezTo>
                    <a:pt x="2763" y="16446"/>
                    <a:pt x="10548" y="6259"/>
                    <a:pt x="21600" y="1462"/>
                  </a:cubicBezTo>
                  <a:cubicBezTo>
                    <a:pt x="31584" y="-1496"/>
                    <a:pt x="42368" y="2"/>
                    <a:pt x="51181" y="5571"/>
                  </a:cubicBezTo>
                  <a:cubicBezTo>
                    <a:pt x="73676" y="19162"/>
                    <a:pt x="85364" y="45271"/>
                    <a:pt x="80557" y="71102"/>
                  </a:cubicBezTo>
                  <a:cubicBezTo>
                    <a:pt x="78852" y="82838"/>
                    <a:pt x="71026" y="92776"/>
                    <a:pt x="60015" y="97191"/>
                  </a:cubicBezTo>
                  <a:cubicBezTo>
                    <a:pt x="56111" y="98803"/>
                    <a:pt x="51901" y="99506"/>
                    <a:pt x="47689" y="99245"/>
                  </a:cubicBezTo>
                  <a:close/>
                </a:path>
              </a:pathLst>
            </a:custGeom>
            <a:solidFill>
              <a:srgbClr val="33E7D2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8E11804-6FFD-C1F3-A1CB-B938181C6E72}"/>
                </a:ext>
              </a:extLst>
            </p:cNvPr>
            <p:cNvSpPr/>
            <p:nvPr/>
          </p:nvSpPr>
          <p:spPr>
            <a:xfrm>
              <a:off x="5764261" y="2368930"/>
              <a:ext cx="102421" cy="124059"/>
            </a:xfrm>
            <a:custGeom>
              <a:avLst/>
              <a:gdLst>
                <a:gd name="connsiteX0" fmla="*/ 47926 w 81729"/>
                <a:gd name="connsiteY0" fmla="*/ 98918 h 98995"/>
                <a:gd name="connsiteX1" fmla="*/ 29643 w 81729"/>
                <a:gd name="connsiteY1" fmla="*/ 92961 h 98995"/>
                <a:gd name="connsiteX2" fmla="*/ 884 w 81729"/>
                <a:gd name="connsiteY2" fmla="*/ 28457 h 98995"/>
                <a:gd name="connsiteX3" fmla="*/ 21426 w 81729"/>
                <a:gd name="connsiteY3" fmla="*/ 1547 h 98995"/>
                <a:gd name="connsiteX4" fmla="*/ 51008 w 81729"/>
                <a:gd name="connsiteY4" fmla="*/ 5450 h 98995"/>
                <a:gd name="connsiteX5" fmla="*/ 80383 w 81729"/>
                <a:gd name="connsiteY5" fmla="*/ 71186 h 98995"/>
                <a:gd name="connsiteX6" fmla="*/ 59841 w 81729"/>
                <a:gd name="connsiteY6" fmla="*/ 97275 h 98995"/>
                <a:gd name="connsiteX7" fmla="*/ 47926 w 81729"/>
                <a:gd name="connsiteY7" fmla="*/ 98918 h 9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729" h="98995">
                  <a:moveTo>
                    <a:pt x="47926" y="98918"/>
                  </a:moveTo>
                  <a:cubicBezTo>
                    <a:pt x="41455" y="98321"/>
                    <a:pt x="35211" y="96285"/>
                    <a:pt x="29643" y="92961"/>
                  </a:cubicBezTo>
                  <a:cubicBezTo>
                    <a:pt x="7457" y="79629"/>
                    <a:pt x="-4026" y="53865"/>
                    <a:pt x="884" y="28457"/>
                  </a:cubicBezTo>
                  <a:cubicBezTo>
                    <a:pt x="2589" y="16531"/>
                    <a:pt x="10375" y="6343"/>
                    <a:pt x="21426" y="1547"/>
                  </a:cubicBezTo>
                  <a:cubicBezTo>
                    <a:pt x="31390" y="-1500"/>
                    <a:pt x="42174" y="-74"/>
                    <a:pt x="51008" y="5450"/>
                  </a:cubicBezTo>
                  <a:cubicBezTo>
                    <a:pt x="73584" y="19070"/>
                    <a:pt x="85293" y="45288"/>
                    <a:pt x="80383" y="71186"/>
                  </a:cubicBezTo>
                  <a:cubicBezTo>
                    <a:pt x="78679" y="82922"/>
                    <a:pt x="70852" y="92860"/>
                    <a:pt x="59841" y="97275"/>
                  </a:cubicBezTo>
                  <a:cubicBezTo>
                    <a:pt x="56020" y="98596"/>
                    <a:pt x="51973" y="99153"/>
                    <a:pt x="47926" y="98918"/>
                  </a:cubicBezTo>
                  <a:close/>
                </a:path>
              </a:pathLst>
            </a:custGeom>
            <a:solidFill>
              <a:srgbClr val="5A43DB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6F440B02-C689-B5AF-7B6D-2DFAF8DF9D62}"/>
                </a:ext>
              </a:extLst>
            </p:cNvPr>
            <p:cNvSpPr/>
            <p:nvPr/>
          </p:nvSpPr>
          <p:spPr>
            <a:xfrm>
              <a:off x="5932568" y="2463242"/>
              <a:ext cx="102476" cy="123982"/>
            </a:xfrm>
            <a:custGeom>
              <a:avLst/>
              <a:gdLst>
                <a:gd name="connsiteX0" fmla="*/ 47765 w 81773"/>
                <a:gd name="connsiteY0" fmla="*/ 98847 h 98934"/>
                <a:gd name="connsiteX1" fmla="*/ 29277 w 81773"/>
                <a:gd name="connsiteY1" fmla="*/ 92889 h 98934"/>
                <a:gd name="connsiteX2" fmla="*/ 928 w 81773"/>
                <a:gd name="connsiteY2" fmla="*/ 28386 h 98934"/>
                <a:gd name="connsiteX3" fmla="*/ 21470 w 81773"/>
                <a:gd name="connsiteY3" fmla="*/ 1475 h 98934"/>
                <a:gd name="connsiteX4" fmla="*/ 51052 w 81773"/>
                <a:gd name="connsiteY4" fmla="*/ 5378 h 98934"/>
                <a:gd name="connsiteX5" fmla="*/ 80428 w 81773"/>
                <a:gd name="connsiteY5" fmla="*/ 71114 h 98934"/>
                <a:gd name="connsiteX6" fmla="*/ 59885 w 81773"/>
                <a:gd name="connsiteY6" fmla="*/ 97203 h 98934"/>
                <a:gd name="connsiteX7" fmla="*/ 47765 w 81773"/>
                <a:gd name="connsiteY7" fmla="*/ 98847 h 9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773" h="98934">
                  <a:moveTo>
                    <a:pt x="47765" y="98847"/>
                  </a:moveTo>
                  <a:cubicBezTo>
                    <a:pt x="41233" y="98251"/>
                    <a:pt x="34926" y="96217"/>
                    <a:pt x="29277" y="92889"/>
                  </a:cubicBezTo>
                  <a:cubicBezTo>
                    <a:pt x="7255" y="79442"/>
                    <a:pt x="-4064" y="53702"/>
                    <a:pt x="928" y="28386"/>
                  </a:cubicBezTo>
                  <a:cubicBezTo>
                    <a:pt x="2633" y="16459"/>
                    <a:pt x="10419" y="6272"/>
                    <a:pt x="21470" y="1475"/>
                  </a:cubicBezTo>
                  <a:cubicBezTo>
                    <a:pt x="31433" y="-1463"/>
                    <a:pt x="42177" y="-45"/>
                    <a:pt x="51052" y="5378"/>
                  </a:cubicBezTo>
                  <a:cubicBezTo>
                    <a:pt x="73628" y="18998"/>
                    <a:pt x="85337" y="45216"/>
                    <a:pt x="80428" y="71114"/>
                  </a:cubicBezTo>
                  <a:cubicBezTo>
                    <a:pt x="78722" y="82850"/>
                    <a:pt x="70896" y="92789"/>
                    <a:pt x="59885" y="97203"/>
                  </a:cubicBezTo>
                  <a:cubicBezTo>
                    <a:pt x="56003" y="98551"/>
                    <a:pt x="51874" y="99110"/>
                    <a:pt x="47765" y="98847"/>
                  </a:cubicBezTo>
                  <a:close/>
                </a:path>
              </a:pathLst>
            </a:custGeom>
            <a:solidFill>
              <a:srgbClr val="FF31C3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1D7B8652-4229-A02D-A164-2245549A0484}"/>
                </a:ext>
              </a:extLst>
            </p:cNvPr>
            <p:cNvSpPr/>
            <p:nvPr/>
          </p:nvSpPr>
          <p:spPr>
            <a:xfrm>
              <a:off x="5625248" y="1886444"/>
              <a:ext cx="1025256" cy="596194"/>
            </a:xfrm>
            <a:custGeom>
              <a:avLst/>
              <a:gdLst>
                <a:gd name="connsiteX0" fmla="*/ 3553 w 818123"/>
                <a:gd name="connsiteY0" fmla="*/ 14530 h 475745"/>
                <a:gd name="connsiteX1" fmla="*/ 804713 w 818123"/>
                <a:gd name="connsiteY1" fmla="*/ 474478 h 475745"/>
                <a:gd name="connsiteX2" fmla="*/ 808410 w 818123"/>
                <a:gd name="connsiteY2" fmla="*/ 475711 h 475745"/>
                <a:gd name="connsiteX3" fmla="*/ 815600 w 818123"/>
                <a:gd name="connsiteY3" fmla="*/ 473040 h 475745"/>
                <a:gd name="connsiteX4" fmla="*/ 817859 w 818123"/>
                <a:gd name="connsiteY4" fmla="*/ 466672 h 475745"/>
                <a:gd name="connsiteX5" fmla="*/ 814162 w 818123"/>
                <a:gd name="connsiteY5" fmla="*/ 461126 h 475745"/>
                <a:gd name="connsiteX6" fmla="*/ 13002 w 818123"/>
                <a:gd name="connsiteY6" fmla="*/ 1178 h 475745"/>
                <a:gd name="connsiteX7" fmla="*/ 2114 w 818123"/>
                <a:gd name="connsiteY7" fmla="*/ 2616 h 475745"/>
                <a:gd name="connsiteX8" fmla="*/ -145 w 818123"/>
                <a:gd name="connsiteY8" fmla="*/ 8984 h 475745"/>
                <a:gd name="connsiteX9" fmla="*/ 3553 w 818123"/>
                <a:gd name="connsiteY9" fmla="*/ 14530 h 4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8123" h="475745">
                  <a:moveTo>
                    <a:pt x="3553" y="14530"/>
                  </a:moveTo>
                  <a:lnTo>
                    <a:pt x="804713" y="474478"/>
                  </a:lnTo>
                  <a:cubicBezTo>
                    <a:pt x="805863" y="475101"/>
                    <a:pt x="807116" y="475518"/>
                    <a:pt x="808410" y="475711"/>
                  </a:cubicBezTo>
                  <a:cubicBezTo>
                    <a:pt x="811060" y="475828"/>
                    <a:pt x="813669" y="474864"/>
                    <a:pt x="815600" y="473040"/>
                  </a:cubicBezTo>
                  <a:cubicBezTo>
                    <a:pt x="817223" y="471339"/>
                    <a:pt x="818044" y="469020"/>
                    <a:pt x="817859" y="466672"/>
                  </a:cubicBezTo>
                  <a:cubicBezTo>
                    <a:pt x="817572" y="464341"/>
                    <a:pt x="816196" y="462282"/>
                    <a:pt x="814162" y="461126"/>
                  </a:cubicBezTo>
                  <a:lnTo>
                    <a:pt x="13002" y="1178"/>
                  </a:lnTo>
                  <a:cubicBezTo>
                    <a:pt x="9469" y="-856"/>
                    <a:pt x="5011" y="-266"/>
                    <a:pt x="2114" y="2616"/>
                  </a:cubicBezTo>
                  <a:cubicBezTo>
                    <a:pt x="307" y="4208"/>
                    <a:pt x="-536" y="6613"/>
                    <a:pt x="-145" y="8984"/>
                  </a:cubicBezTo>
                  <a:cubicBezTo>
                    <a:pt x="142" y="11315"/>
                    <a:pt x="1519" y="13374"/>
                    <a:pt x="3553" y="14530"/>
                  </a:cubicBezTo>
                  <a:close/>
                </a:path>
              </a:pathLst>
            </a:custGeom>
            <a:solidFill>
              <a:srgbClr val="5A43DB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08DBDCEE-9837-46EC-6694-556B4F7297B7}"/>
                </a:ext>
              </a:extLst>
            </p:cNvPr>
            <p:cNvSpPr/>
            <p:nvPr/>
          </p:nvSpPr>
          <p:spPr>
            <a:xfrm>
              <a:off x="5380479" y="3103598"/>
              <a:ext cx="341198" cy="200003"/>
            </a:xfrm>
            <a:custGeom>
              <a:avLst/>
              <a:gdLst>
                <a:gd name="connsiteX0" fmla="*/ 3716 w 272266"/>
                <a:gd name="connsiteY0" fmla="*/ 14530 h 159596"/>
                <a:gd name="connsiteX1" fmla="*/ 258854 w 272266"/>
                <a:gd name="connsiteY1" fmla="*/ 158328 h 159596"/>
                <a:gd name="connsiteX2" fmla="*/ 262552 w 272266"/>
                <a:gd name="connsiteY2" fmla="*/ 159561 h 159596"/>
                <a:gd name="connsiteX3" fmla="*/ 269742 w 272266"/>
                <a:gd name="connsiteY3" fmla="*/ 156890 h 159596"/>
                <a:gd name="connsiteX4" fmla="*/ 272002 w 272266"/>
                <a:gd name="connsiteY4" fmla="*/ 150522 h 159596"/>
                <a:gd name="connsiteX5" fmla="*/ 268099 w 272266"/>
                <a:gd name="connsiteY5" fmla="*/ 144976 h 159596"/>
                <a:gd name="connsiteX6" fmla="*/ 12960 w 272266"/>
                <a:gd name="connsiteY6" fmla="*/ 1178 h 159596"/>
                <a:gd name="connsiteX7" fmla="*/ 2072 w 272266"/>
                <a:gd name="connsiteY7" fmla="*/ 2616 h 159596"/>
                <a:gd name="connsiteX8" fmla="*/ 1785 w 272266"/>
                <a:gd name="connsiteY8" fmla="*/ 13070 h 159596"/>
                <a:gd name="connsiteX9" fmla="*/ 3716 w 272266"/>
                <a:gd name="connsiteY9" fmla="*/ 14530 h 15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266" h="159596">
                  <a:moveTo>
                    <a:pt x="3716" y="14530"/>
                  </a:moveTo>
                  <a:lnTo>
                    <a:pt x="258854" y="158328"/>
                  </a:lnTo>
                  <a:cubicBezTo>
                    <a:pt x="259985" y="158986"/>
                    <a:pt x="261258" y="159397"/>
                    <a:pt x="262552" y="159561"/>
                  </a:cubicBezTo>
                  <a:cubicBezTo>
                    <a:pt x="265202" y="159684"/>
                    <a:pt x="267811" y="158719"/>
                    <a:pt x="269742" y="156890"/>
                  </a:cubicBezTo>
                  <a:cubicBezTo>
                    <a:pt x="271365" y="155185"/>
                    <a:pt x="272187" y="152864"/>
                    <a:pt x="272002" y="150522"/>
                  </a:cubicBezTo>
                  <a:cubicBezTo>
                    <a:pt x="271550" y="148201"/>
                    <a:pt x="270132" y="146167"/>
                    <a:pt x="268099" y="144976"/>
                  </a:cubicBezTo>
                  <a:lnTo>
                    <a:pt x="12960" y="1178"/>
                  </a:lnTo>
                  <a:cubicBezTo>
                    <a:pt x="9426" y="-856"/>
                    <a:pt x="4969" y="-266"/>
                    <a:pt x="2072" y="2616"/>
                  </a:cubicBezTo>
                  <a:cubicBezTo>
                    <a:pt x="-886" y="5424"/>
                    <a:pt x="-1029" y="10105"/>
                    <a:pt x="1785" y="13070"/>
                  </a:cubicBezTo>
                  <a:cubicBezTo>
                    <a:pt x="2339" y="13659"/>
                    <a:pt x="2997" y="14152"/>
                    <a:pt x="3716" y="14530"/>
                  </a:cubicBezTo>
                  <a:close/>
                </a:path>
              </a:pathLst>
            </a:custGeom>
            <a:solidFill>
              <a:srgbClr val="5A43DB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61F46AD7-B13C-79CD-D693-0A2718CDCD68}"/>
                </a:ext>
              </a:extLst>
            </p:cNvPr>
            <p:cNvSpPr/>
            <p:nvPr/>
          </p:nvSpPr>
          <p:spPr>
            <a:xfrm>
              <a:off x="5757397" y="3313079"/>
              <a:ext cx="747759" cy="430241"/>
            </a:xfrm>
            <a:custGeom>
              <a:avLst/>
              <a:gdLst>
                <a:gd name="connsiteX0" fmla="*/ 592645 w 596689"/>
                <a:gd name="connsiteY0" fmla="*/ 329711 h 343319"/>
                <a:gd name="connsiteX1" fmla="*/ 13139 w 596689"/>
                <a:gd name="connsiteY1" fmla="*/ 1030 h 343319"/>
                <a:gd name="connsiteX2" fmla="*/ 2046 w 596689"/>
                <a:gd name="connsiteY2" fmla="*/ 2673 h 343319"/>
                <a:gd name="connsiteX3" fmla="*/ -213 w 596689"/>
                <a:gd name="connsiteY3" fmla="*/ 8836 h 343319"/>
                <a:gd name="connsiteX4" fmla="*/ 3689 w 596689"/>
                <a:gd name="connsiteY4" fmla="*/ 14382 h 343319"/>
                <a:gd name="connsiteX5" fmla="*/ 583195 w 596689"/>
                <a:gd name="connsiteY5" fmla="*/ 343063 h 343319"/>
                <a:gd name="connsiteX6" fmla="*/ 587099 w 596689"/>
                <a:gd name="connsiteY6" fmla="*/ 343063 h 343319"/>
                <a:gd name="connsiteX7" fmla="*/ 594288 w 596689"/>
                <a:gd name="connsiteY7" fmla="*/ 340393 h 343319"/>
                <a:gd name="connsiteX8" fmla="*/ 596342 w 596689"/>
                <a:gd name="connsiteY8" fmla="*/ 334025 h 343319"/>
                <a:gd name="connsiteX9" fmla="*/ 592645 w 596689"/>
                <a:gd name="connsiteY9" fmla="*/ 329711 h 343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6689" h="343319">
                  <a:moveTo>
                    <a:pt x="592645" y="329711"/>
                  </a:moveTo>
                  <a:lnTo>
                    <a:pt x="13139" y="1030"/>
                  </a:lnTo>
                  <a:cubicBezTo>
                    <a:pt x="9462" y="-840"/>
                    <a:pt x="5025" y="-182"/>
                    <a:pt x="2046" y="2673"/>
                  </a:cubicBezTo>
                  <a:cubicBezTo>
                    <a:pt x="423" y="4296"/>
                    <a:pt x="-398" y="6556"/>
                    <a:pt x="-213" y="8836"/>
                  </a:cubicBezTo>
                  <a:cubicBezTo>
                    <a:pt x="177" y="11178"/>
                    <a:pt x="1615" y="13232"/>
                    <a:pt x="3689" y="14382"/>
                  </a:cubicBezTo>
                  <a:lnTo>
                    <a:pt x="583195" y="343063"/>
                  </a:lnTo>
                  <a:cubicBezTo>
                    <a:pt x="584469" y="343372"/>
                    <a:pt x="585825" y="343372"/>
                    <a:pt x="587099" y="343063"/>
                  </a:cubicBezTo>
                  <a:cubicBezTo>
                    <a:pt x="589769" y="343248"/>
                    <a:pt x="592399" y="342283"/>
                    <a:pt x="594288" y="340393"/>
                  </a:cubicBezTo>
                  <a:cubicBezTo>
                    <a:pt x="595973" y="338729"/>
                    <a:pt x="596754" y="336346"/>
                    <a:pt x="596342" y="334025"/>
                  </a:cubicBezTo>
                  <a:cubicBezTo>
                    <a:pt x="595808" y="332114"/>
                    <a:pt x="594453" y="330533"/>
                    <a:pt x="592645" y="329711"/>
                  </a:cubicBezTo>
                  <a:close/>
                </a:path>
              </a:pathLst>
            </a:custGeom>
            <a:solidFill>
              <a:srgbClr val="5A43DB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27692D1D-8930-B68A-AEAC-9990A449A3C8}"/>
                </a:ext>
              </a:extLst>
            </p:cNvPr>
            <p:cNvSpPr/>
            <p:nvPr/>
          </p:nvSpPr>
          <p:spPr>
            <a:xfrm>
              <a:off x="6550213" y="3759663"/>
              <a:ext cx="243429" cy="144534"/>
            </a:xfrm>
            <a:custGeom>
              <a:avLst/>
              <a:gdLst>
                <a:gd name="connsiteX0" fmla="*/ 190079 w 194249"/>
                <a:gd name="connsiteY0" fmla="*/ 101536 h 115334"/>
                <a:gd name="connsiteX1" fmla="*/ 13002 w 194249"/>
                <a:gd name="connsiteY1" fmla="*/ 1288 h 115334"/>
                <a:gd name="connsiteX2" fmla="*/ 2114 w 194249"/>
                <a:gd name="connsiteY2" fmla="*/ 2726 h 115334"/>
                <a:gd name="connsiteX3" fmla="*/ -145 w 194249"/>
                <a:gd name="connsiteY3" fmla="*/ 9094 h 115334"/>
                <a:gd name="connsiteX4" fmla="*/ 3553 w 194249"/>
                <a:gd name="connsiteY4" fmla="*/ 14641 h 115334"/>
                <a:gd name="connsiteX5" fmla="*/ 180629 w 194249"/>
                <a:gd name="connsiteY5" fmla="*/ 115094 h 115334"/>
                <a:gd name="connsiteX6" fmla="*/ 184532 w 194249"/>
                <a:gd name="connsiteY6" fmla="*/ 115094 h 115334"/>
                <a:gd name="connsiteX7" fmla="*/ 191517 w 194249"/>
                <a:gd name="connsiteY7" fmla="*/ 112629 h 115334"/>
                <a:gd name="connsiteX8" fmla="*/ 193982 w 194249"/>
                <a:gd name="connsiteY8" fmla="*/ 106261 h 115334"/>
                <a:gd name="connsiteX9" fmla="*/ 190079 w 194249"/>
                <a:gd name="connsiteY9" fmla="*/ 101536 h 11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4249" h="115334">
                  <a:moveTo>
                    <a:pt x="190079" y="101536"/>
                  </a:moveTo>
                  <a:lnTo>
                    <a:pt x="13002" y="1288"/>
                  </a:lnTo>
                  <a:cubicBezTo>
                    <a:pt x="9489" y="-910"/>
                    <a:pt x="4929" y="-293"/>
                    <a:pt x="2114" y="2726"/>
                  </a:cubicBezTo>
                  <a:cubicBezTo>
                    <a:pt x="307" y="4329"/>
                    <a:pt x="-536" y="6732"/>
                    <a:pt x="-145" y="9094"/>
                  </a:cubicBezTo>
                  <a:cubicBezTo>
                    <a:pt x="143" y="11416"/>
                    <a:pt x="1519" y="13491"/>
                    <a:pt x="3553" y="14641"/>
                  </a:cubicBezTo>
                  <a:lnTo>
                    <a:pt x="180629" y="115094"/>
                  </a:lnTo>
                  <a:cubicBezTo>
                    <a:pt x="181924" y="115382"/>
                    <a:pt x="183239" y="115382"/>
                    <a:pt x="184532" y="115094"/>
                  </a:cubicBezTo>
                  <a:cubicBezTo>
                    <a:pt x="187100" y="115217"/>
                    <a:pt x="189607" y="114334"/>
                    <a:pt x="191517" y="112629"/>
                  </a:cubicBezTo>
                  <a:cubicBezTo>
                    <a:pt x="193263" y="111006"/>
                    <a:pt x="194187" y="108644"/>
                    <a:pt x="193982" y="106261"/>
                  </a:cubicBezTo>
                  <a:cubicBezTo>
                    <a:pt x="193346" y="104248"/>
                    <a:pt x="191948" y="102543"/>
                    <a:pt x="190079" y="101536"/>
                  </a:cubicBezTo>
                  <a:close/>
                </a:path>
              </a:pathLst>
            </a:custGeom>
            <a:solidFill>
              <a:srgbClr val="5A43DB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10212D6B-FD7E-3195-6F3D-E0C0EAD6195F}"/>
                </a:ext>
              </a:extLst>
            </p:cNvPr>
            <p:cNvSpPr/>
            <p:nvPr/>
          </p:nvSpPr>
          <p:spPr>
            <a:xfrm>
              <a:off x="5365323" y="3175001"/>
              <a:ext cx="1001552" cy="575770"/>
            </a:xfrm>
            <a:custGeom>
              <a:avLst/>
              <a:gdLst>
                <a:gd name="connsiteX0" fmla="*/ 794989 w 799208"/>
                <a:gd name="connsiteY0" fmla="*/ 444823 h 459447"/>
                <a:gd name="connsiteX1" fmla="*/ 13139 w 799208"/>
                <a:gd name="connsiteY1" fmla="*/ 1309 h 459447"/>
                <a:gd name="connsiteX2" fmla="*/ 2046 w 799208"/>
                <a:gd name="connsiteY2" fmla="*/ 2747 h 459447"/>
                <a:gd name="connsiteX3" fmla="*/ -213 w 799208"/>
                <a:gd name="connsiteY3" fmla="*/ 8910 h 459447"/>
                <a:gd name="connsiteX4" fmla="*/ 3690 w 799208"/>
                <a:gd name="connsiteY4" fmla="*/ 14662 h 459447"/>
                <a:gd name="connsiteX5" fmla="*/ 785745 w 799208"/>
                <a:gd name="connsiteY5" fmla="*/ 458176 h 459447"/>
                <a:gd name="connsiteX6" fmla="*/ 789443 w 799208"/>
                <a:gd name="connsiteY6" fmla="*/ 459408 h 459447"/>
                <a:gd name="connsiteX7" fmla="*/ 796633 w 799208"/>
                <a:gd name="connsiteY7" fmla="*/ 456738 h 459447"/>
                <a:gd name="connsiteX8" fmla="*/ 798892 w 799208"/>
                <a:gd name="connsiteY8" fmla="*/ 450369 h 459447"/>
                <a:gd name="connsiteX9" fmla="*/ 794989 w 799208"/>
                <a:gd name="connsiteY9" fmla="*/ 444823 h 45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9208" h="459447">
                  <a:moveTo>
                    <a:pt x="794989" y="444823"/>
                  </a:moveTo>
                  <a:lnTo>
                    <a:pt x="13139" y="1309"/>
                  </a:lnTo>
                  <a:cubicBezTo>
                    <a:pt x="9565" y="-909"/>
                    <a:pt x="4922" y="-314"/>
                    <a:pt x="2046" y="2747"/>
                  </a:cubicBezTo>
                  <a:cubicBezTo>
                    <a:pt x="424" y="4370"/>
                    <a:pt x="-398" y="6630"/>
                    <a:pt x="-213" y="8910"/>
                  </a:cubicBezTo>
                  <a:cubicBezTo>
                    <a:pt x="177" y="11313"/>
                    <a:pt x="1594" y="13409"/>
                    <a:pt x="3690" y="14662"/>
                  </a:cubicBezTo>
                  <a:lnTo>
                    <a:pt x="785745" y="458176"/>
                  </a:lnTo>
                  <a:cubicBezTo>
                    <a:pt x="786916" y="458771"/>
                    <a:pt x="788148" y="459182"/>
                    <a:pt x="789443" y="459408"/>
                  </a:cubicBezTo>
                  <a:cubicBezTo>
                    <a:pt x="792114" y="459552"/>
                    <a:pt x="794702" y="458586"/>
                    <a:pt x="796633" y="456738"/>
                  </a:cubicBezTo>
                  <a:cubicBezTo>
                    <a:pt x="798400" y="455115"/>
                    <a:pt x="799242" y="452732"/>
                    <a:pt x="798892" y="450369"/>
                  </a:cubicBezTo>
                  <a:cubicBezTo>
                    <a:pt x="798667" y="447966"/>
                    <a:pt x="797187" y="445850"/>
                    <a:pt x="794989" y="444823"/>
                  </a:cubicBezTo>
                  <a:close/>
                </a:path>
              </a:pathLst>
            </a:custGeom>
            <a:solidFill>
              <a:srgbClr val="5A43DB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B740DD07-5D84-7E34-48E2-EB5D0E5C7923}"/>
                </a:ext>
              </a:extLst>
            </p:cNvPr>
            <p:cNvSpPr/>
            <p:nvPr/>
          </p:nvSpPr>
          <p:spPr>
            <a:xfrm>
              <a:off x="5641961" y="1805095"/>
              <a:ext cx="1417860" cy="821957"/>
            </a:xfrm>
            <a:custGeom>
              <a:avLst/>
              <a:gdLst>
                <a:gd name="connsiteX0" fmla="*/ 1127247 w 1131409"/>
                <a:gd name="connsiteY0" fmla="*/ 641078 h 655897"/>
                <a:gd name="connsiteX1" fmla="*/ 13017 w 1131409"/>
                <a:gd name="connsiteY1" fmla="*/ 1178 h 655897"/>
                <a:gd name="connsiteX2" fmla="*/ 2130 w 1131409"/>
                <a:gd name="connsiteY2" fmla="*/ 2616 h 655897"/>
                <a:gd name="connsiteX3" fmla="*/ -129 w 1131409"/>
                <a:gd name="connsiteY3" fmla="*/ 8984 h 655897"/>
                <a:gd name="connsiteX4" fmla="*/ 3568 w 1131409"/>
                <a:gd name="connsiteY4" fmla="*/ 14530 h 655897"/>
                <a:gd name="connsiteX5" fmla="*/ 1118002 w 1131409"/>
                <a:gd name="connsiteY5" fmla="*/ 654637 h 655897"/>
                <a:gd name="connsiteX6" fmla="*/ 1121700 w 1131409"/>
                <a:gd name="connsiteY6" fmla="*/ 655869 h 655897"/>
                <a:gd name="connsiteX7" fmla="*/ 1128890 w 1131409"/>
                <a:gd name="connsiteY7" fmla="*/ 653199 h 655897"/>
                <a:gd name="connsiteX8" fmla="*/ 1131150 w 1131409"/>
                <a:gd name="connsiteY8" fmla="*/ 646830 h 655897"/>
                <a:gd name="connsiteX9" fmla="*/ 1127247 w 1131409"/>
                <a:gd name="connsiteY9" fmla="*/ 641078 h 65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1409" h="655897">
                  <a:moveTo>
                    <a:pt x="1127247" y="641078"/>
                  </a:moveTo>
                  <a:lnTo>
                    <a:pt x="13017" y="1178"/>
                  </a:lnTo>
                  <a:cubicBezTo>
                    <a:pt x="9484" y="-856"/>
                    <a:pt x="5027" y="-266"/>
                    <a:pt x="2130" y="2616"/>
                  </a:cubicBezTo>
                  <a:cubicBezTo>
                    <a:pt x="302" y="4185"/>
                    <a:pt x="-561" y="6611"/>
                    <a:pt x="-129" y="8984"/>
                  </a:cubicBezTo>
                  <a:cubicBezTo>
                    <a:pt x="158" y="11315"/>
                    <a:pt x="1534" y="13374"/>
                    <a:pt x="3568" y="14530"/>
                  </a:cubicBezTo>
                  <a:lnTo>
                    <a:pt x="1118002" y="654637"/>
                  </a:lnTo>
                  <a:cubicBezTo>
                    <a:pt x="1119153" y="655259"/>
                    <a:pt x="1120406" y="655676"/>
                    <a:pt x="1121700" y="655869"/>
                  </a:cubicBezTo>
                  <a:cubicBezTo>
                    <a:pt x="1124350" y="655941"/>
                    <a:pt x="1126917" y="654984"/>
                    <a:pt x="1128890" y="653199"/>
                  </a:cubicBezTo>
                  <a:cubicBezTo>
                    <a:pt x="1130492" y="651483"/>
                    <a:pt x="1131314" y="649176"/>
                    <a:pt x="1131150" y="646830"/>
                  </a:cubicBezTo>
                  <a:cubicBezTo>
                    <a:pt x="1130759" y="644431"/>
                    <a:pt x="1129342" y="642323"/>
                    <a:pt x="1127247" y="641078"/>
                  </a:cubicBezTo>
                  <a:close/>
                </a:path>
              </a:pathLst>
            </a:custGeom>
            <a:solidFill>
              <a:srgbClr val="5A43DB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6FABAD16-4DEC-8A7A-8548-EF46132FB8C2}"/>
                </a:ext>
              </a:extLst>
            </p:cNvPr>
            <p:cNvSpPr/>
            <p:nvPr/>
          </p:nvSpPr>
          <p:spPr>
            <a:xfrm>
              <a:off x="5458289" y="2639662"/>
              <a:ext cx="1401220" cy="1024850"/>
            </a:xfrm>
            <a:custGeom>
              <a:avLst/>
              <a:gdLst>
                <a:gd name="connsiteX0" fmla="*/ 1118132 w 1118131"/>
                <a:gd name="connsiteY0" fmla="*/ 704815 h 817799"/>
                <a:gd name="connsiteX1" fmla="*/ 1114229 w 1118131"/>
                <a:gd name="connsiteY1" fmla="*/ 723714 h 817799"/>
                <a:gd name="connsiteX2" fmla="*/ 989946 w 1118131"/>
                <a:gd name="connsiteY2" fmla="*/ 817799 h 817799"/>
                <a:gd name="connsiteX3" fmla="*/ 773428 w 1118131"/>
                <a:gd name="connsiteY3" fmla="*/ 255755 h 817799"/>
                <a:gd name="connsiteX4" fmla="*/ 513359 w 1118131"/>
                <a:gd name="connsiteY4" fmla="*/ 545610 h 817799"/>
                <a:gd name="connsiteX5" fmla="*/ 403250 w 1118131"/>
                <a:gd name="connsiteY5" fmla="*/ 335871 h 817799"/>
                <a:gd name="connsiteX6" fmla="*/ 207480 w 1118131"/>
                <a:gd name="connsiteY6" fmla="*/ 267875 h 817799"/>
                <a:gd name="connsiteX7" fmla="*/ 139690 w 1118131"/>
                <a:gd name="connsiteY7" fmla="*/ 15818 h 817799"/>
                <a:gd name="connsiteX8" fmla="*/ 0 w 1118131"/>
                <a:gd name="connsiteY8" fmla="*/ 57108 h 817799"/>
                <a:gd name="connsiteX9" fmla="*/ 2671 w 1118131"/>
                <a:gd name="connsiteY9" fmla="*/ 43961 h 817799"/>
                <a:gd name="connsiteX10" fmla="*/ 150988 w 1118131"/>
                <a:gd name="connsiteY10" fmla="*/ 0 h 817799"/>
                <a:gd name="connsiteX11" fmla="*/ 221038 w 1118131"/>
                <a:gd name="connsiteY11" fmla="*/ 259042 h 817799"/>
                <a:gd name="connsiteX12" fmla="*/ 415371 w 1118131"/>
                <a:gd name="connsiteY12" fmla="*/ 326832 h 817799"/>
                <a:gd name="connsiteX13" fmla="*/ 517467 w 1118131"/>
                <a:gd name="connsiteY13" fmla="*/ 520959 h 817799"/>
                <a:gd name="connsiteX14" fmla="*/ 779385 w 1118131"/>
                <a:gd name="connsiteY14" fmla="*/ 228844 h 817799"/>
                <a:gd name="connsiteX15" fmla="*/ 997547 w 1118131"/>
                <a:gd name="connsiteY15" fmla="*/ 796024 h 817799"/>
                <a:gd name="connsiteX16" fmla="*/ 1118132 w 1118131"/>
                <a:gd name="connsiteY16" fmla="*/ 704815 h 81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8131" h="817799">
                  <a:moveTo>
                    <a:pt x="1118132" y="704815"/>
                  </a:moveTo>
                  <a:lnTo>
                    <a:pt x="1114229" y="723714"/>
                  </a:lnTo>
                  <a:lnTo>
                    <a:pt x="989946" y="817799"/>
                  </a:lnTo>
                  <a:lnTo>
                    <a:pt x="773428" y="255755"/>
                  </a:lnTo>
                  <a:lnTo>
                    <a:pt x="513359" y="545610"/>
                  </a:lnTo>
                  <a:lnTo>
                    <a:pt x="403250" y="335871"/>
                  </a:lnTo>
                  <a:lnTo>
                    <a:pt x="207480" y="267875"/>
                  </a:lnTo>
                  <a:lnTo>
                    <a:pt x="139690" y="15818"/>
                  </a:lnTo>
                  <a:lnTo>
                    <a:pt x="0" y="57108"/>
                  </a:lnTo>
                  <a:lnTo>
                    <a:pt x="2671" y="43961"/>
                  </a:lnTo>
                  <a:lnTo>
                    <a:pt x="150988" y="0"/>
                  </a:lnTo>
                  <a:lnTo>
                    <a:pt x="221038" y="259042"/>
                  </a:lnTo>
                  <a:lnTo>
                    <a:pt x="415371" y="326832"/>
                  </a:lnTo>
                  <a:lnTo>
                    <a:pt x="517467" y="520959"/>
                  </a:lnTo>
                  <a:lnTo>
                    <a:pt x="779385" y="228844"/>
                  </a:lnTo>
                  <a:lnTo>
                    <a:pt x="997547" y="796024"/>
                  </a:lnTo>
                  <a:lnTo>
                    <a:pt x="1118132" y="704815"/>
                  </a:lnTo>
                  <a:close/>
                </a:path>
              </a:pathLst>
            </a:custGeom>
            <a:solidFill>
              <a:srgbClr val="5A43DB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1B6ADEFB-7204-5B33-279D-059057FBD7D4}"/>
                </a:ext>
              </a:extLst>
            </p:cNvPr>
            <p:cNvSpPr/>
            <p:nvPr/>
          </p:nvSpPr>
          <p:spPr>
            <a:xfrm>
              <a:off x="6362959" y="2875761"/>
              <a:ext cx="135069" cy="142855"/>
            </a:xfrm>
            <a:custGeom>
              <a:avLst/>
              <a:gdLst>
                <a:gd name="connsiteX0" fmla="*/ 99770 w 107781"/>
                <a:gd name="connsiteY0" fmla="*/ 40214 h 113994"/>
                <a:gd name="connsiteX1" fmla="*/ 25817 w 107781"/>
                <a:gd name="connsiteY1" fmla="*/ 1389 h 113994"/>
                <a:gd name="connsiteX2" fmla="*/ 7534 w 107781"/>
                <a:gd name="connsiteY2" fmla="*/ 72466 h 113994"/>
                <a:gd name="connsiteX3" fmla="*/ 81487 w 107781"/>
                <a:gd name="connsiteY3" fmla="*/ 111497 h 113994"/>
                <a:gd name="connsiteX4" fmla="*/ 99770 w 107781"/>
                <a:gd name="connsiteY4" fmla="*/ 40214 h 113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81" h="113994">
                  <a:moveTo>
                    <a:pt x="99770" y="40214"/>
                  </a:moveTo>
                  <a:cubicBezTo>
                    <a:pt x="87629" y="11204"/>
                    <a:pt x="56590" y="-5092"/>
                    <a:pt x="25817" y="1389"/>
                  </a:cubicBezTo>
                  <a:cubicBezTo>
                    <a:pt x="344" y="10222"/>
                    <a:pt x="-7873" y="42474"/>
                    <a:pt x="7534" y="72466"/>
                  </a:cubicBezTo>
                  <a:cubicBezTo>
                    <a:pt x="20886" y="99377"/>
                    <a:pt x="52727" y="121563"/>
                    <a:pt x="81487" y="111497"/>
                  </a:cubicBezTo>
                  <a:cubicBezTo>
                    <a:pt x="106960" y="102664"/>
                    <a:pt x="115177" y="70617"/>
                    <a:pt x="99770" y="40214"/>
                  </a:cubicBezTo>
                  <a:close/>
                </a:path>
              </a:pathLst>
            </a:custGeom>
            <a:solidFill>
              <a:srgbClr val="CD86F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4662F2B0-1E5A-8EC9-790D-C8432C3F5C71}"/>
                </a:ext>
              </a:extLst>
            </p:cNvPr>
            <p:cNvSpPr/>
            <p:nvPr/>
          </p:nvSpPr>
          <p:spPr>
            <a:xfrm>
              <a:off x="6067301" y="3269832"/>
              <a:ext cx="75076" cy="77514"/>
            </a:xfrm>
            <a:custGeom>
              <a:avLst/>
              <a:gdLst>
                <a:gd name="connsiteX0" fmla="*/ 55291 w 59908"/>
                <a:gd name="connsiteY0" fmla="*/ 21366 h 61854"/>
                <a:gd name="connsiteX1" fmla="*/ 14206 w 59908"/>
                <a:gd name="connsiteY1" fmla="*/ 823 h 61854"/>
                <a:gd name="connsiteX2" fmla="*/ 4140 w 59908"/>
                <a:gd name="connsiteY2" fmla="*/ 40470 h 61854"/>
                <a:gd name="connsiteX3" fmla="*/ 45225 w 59908"/>
                <a:gd name="connsiteY3" fmla="*/ 61013 h 61854"/>
                <a:gd name="connsiteX4" fmla="*/ 55291 w 59908"/>
                <a:gd name="connsiteY4" fmla="*/ 21366 h 6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08" h="61854">
                  <a:moveTo>
                    <a:pt x="55291" y="21366"/>
                  </a:moveTo>
                  <a:cubicBezTo>
                    <a:pt x="48142" y="5692"/>
                    <a:pt x="31030" y="-2854"/>
                    <a:pt x="14206" y="823"/>
                  </a:cubicBezTo>
                  <a:cubicBezTo>
                    <a:pt x="31" y="5753"/>
                    <a:pt x="-4488" y="23420"/>
                    <a:pt x="4140" y="40470"/>
                  </a:cubicBezTo>
                  <a:cubicBezTo>
                    <a:pt x="11350" y="56083"/>
                    <a:pt x="28421" y="64608"/>
                    <a:pt x="45225" y="61013"/>
                  </a:cubicBezTo>
                  <a:cubicBezTo>
                    <a:pt x="59399" y="56083"/>
                    <a:pt x="63918" y="38416"/>
                    <a:pt x="55291" y="21366"/>
                  </a:cubicBezTo>
                  <a:close/>
                </a:path>
              </a:pathLst>
            </a:custGeom>
            <a:solidFill>
              <a:srgbClr val="5A43DB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1C4C2570-2A3F-450C-69BF-853F236A64AE}"/>
                </a:ext>
              </a:extLst>
            </p:cNvPr>
            <p:cNvSpPr/>
            <p:nvPr/>
          </p:nvSpPr>
          <p:spPr>
            <a:xfrm>
              <a:off x="6663782" y="3613290"/>
              <a:ext cx="76730" cy="77475"/>
            </a:xfrm>
            <a:custGeom>
              <a:avLst/>
              <a:gdLst>
                <a:gd name="connsiteX0" fmla="*/ 56109 w 61228"/>
                <a:gd name="connsiteY0" fmla="*/ 21335 h 61823"/>
                <a:gd name="connsiteX1" fmla="*/ 15024 w 61228"/>
                <a:gd name="connsiteY1" fmla="*/ 792 h 61823"/>
                <a:gd name="connsiteX2" fmla="*/ 2349 w 61228"/>
                <a:gd name="connsiteY2" fmla="*/ 36372 h 61823"/>
                <a:gd name="connsiteX3" fmla="*/ 4753 w 61228"/>
                <a:gd name="connsiteY3" fmla="*/ 40439 h 61823"/>
                <a:gd name="connsiteX4" fmla="*/ 45838 w 61228"/>
                <a:gd name="connsiteY4" fmla="*/ 60982 h 61823"/>
                <a:gd name="connsiteX5" fmla="*/ 58267 w 61228"/>
                <a:gd name="connsiteY5" fmla="*/ 25012 h 61823"/>
                <a:gd name="connsiteX6" fmla="*/ 56109 w 61228"/>
                <a:gd name="connsiteY6" fmla="*/ 21335 h 61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228" h="61823">
                  <a:moveTo>
                    <a:pt x="56109" y="21335"/>
                  </a:moveTo>
                  <a:cubicBezTo>
                    <a:pt x="48899" y="5722"/>
                    <a:pt x="31828" y="-2803"/>
                    <a:pt x="15024" y="792"/>
                  </a:cubicBezTo>
                  <a:cubicBezTo>
                    <a:pt x="1692" y="7119"/>
                    <a:pt x="-3977" y="23060"/>
                    <a:pt x="2349" y="36372"/>
                  </a:cubicBezTo>
                  <a:cubicBezTo>
                    <a:pt x="3028" y="37789"/>
                    <a:pt x="3829" y="39166"/>
                    <a:pt x="4753" y="40439"/>
                  </a:cubicBezTo>
                  <a:cubicBezTo>
                    <a:pt x="11964" y="56052"/>
                    <a:pt x="29034" y="64577"/>
                    <a:pt x="45838" y="60982"/>
                  </a:cubicBezTo>
                  <a:cubicBezTo>
                    <a:pt x="59211" y="54490"/>
                    <a:pt x="64778" y="38385"/>
                    <a:pt x="58267" y="25012"/>
                  </a:cubicBezTo>
                  <a:cubicBezTo>
                    <a:pt x="57650" y="23738"/>
                    <a:pt x="56931" y="22506"/>
                    <a:pt x="56109" y="21335"/>
                  </a:cubicBezTo>
                  <a:close/>
                </a:path>
              </a:pathLst>
            </a:custGeom>
            <a:solidFill>
              <a:srgbClr val="5A43DB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688D968D-9089-A8D6-8802-15329A8BD9F3}"/>
                </a:ext>
              </a:extLst>
            </p:cNvPr>
            <p:cNvSpPr/>
            <p:nvPr/>
          </p:nvSpPr>
          <p:spPr>
            <a:xfrm>
              <a:off x="5923269" y="3010231"/>
              <a:ext cx="92046" cy="94202"/>
            </a:xfrm>
            <a:custGeom>
              <a:avLst/>
              <a:gdLst>
                <a:gd name="connsiteX0" fmla="*/ 67304 w 73450"/>
                <a:gd name="connsiteY0" fmla="*/ 26791 h 75170"/>
                <a:gd name="connsiteX1" fmla="*/ 18002 w 73450"/>
                <a:gd name="connsiteY1" fmla="*/ 907 h 75170"/>
                <a:gd name="connsiteX2" fmla="*/ 2903 w 73450"/>
                <a:gd name="connsiteY2" fmla="*/ 43638 h 75170"/>
                <a:gd name="connsiteX3" fmla="*/ 5677 w 73450"/>
                <a:gd name="connsiteY3" fmla="*/ 48360 h 75170"/>
                <a:gd name="connsiteX4" fmla="*/ 54979 w 73450"/>
                <a:gd name="connsiteY4" fmla="*/ 74244 h 75170"/>
                <a:gd name="connsiteX5" fmla="*/ 70078 w 73450"/>
                <a:gd name="connsiteY5" fmla="*/ 31513 h 75170"/>
                <a:gd name="connsiteX6" fmla="*/ 67304 w 73450"/>
                <a:gd name="connsiteY6" fmla="*/ 26791 h 7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50" h="75170">
                  <a:moveTo>
                    <a:pt x="67304" y="26791"/>
                  </a:moveTo>
                  <a:cubicBezTo>
                    <a:pt x="59190" y="7470"/>
                    <a:pt x="38524" y="-3384"/>
                    <a:pt x="18002" y="907"/>
                  </a:cubicBezTo>
                  <a:cubicBezTo>
                    <a:pt x="2041" y="8537"/>
                    <a:pt x="-4738" y="27668"/>
                    <a:pt x="2903" y="43638"/>
                  </a:cubicBezTo>
                  <a:cubicBezTo>
                    <a:pt x="3684" y="45289"/>
                    <a:pt x="4608" y="46869"/>
                    <a:pt x="5677" y="48360"/>
                  </a:cubicBezTo>
                  <a:cubicBezTo>
                    <a:pt x="13853" y="67623"/>
                    <a:pt x="34478" y="78451"/>
                    <a:pt x="54979" y="74244"/>
                  </a:cubicBezTo>
                  <a:cubicBezTo>
                    <a:pt x="70940" y="66614"/>
                    <a:pt x="77699" y="47483"/>
                    <a:pt x="70078" y="31513"/>
                  </a:cubicBezTo>
                  <a:cubicBezTo>
                    <a:pt x="69297" y="29864"/>
                    <a:pt x="68373" y="28282"/>
                    <a:pt x="67304" y="26791"/>
                  </a:cubicBezTo>
                  <a:close/>
                </a:path>
              </a:pathLst>
            </a:custGeom>
            <a:solidFill>
              <a:srgbClr val="33E7D2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C0A55B8F-CDC2-A979-BDBE-9E943702E4B5}"/>
                </a:ext>
              </a:extLst>
            </p:cNvPr>
            <p:cNvSpPr/>
            <p:nvPr/>
          </p:nvSpPr>
          <p:spPr>
            <a:xfrm>
              <a:off x="5691076" y="2923946"/>
              <a:ext cx="76588" cy="78566"/>
            </a:xfrm>
            <a:custGeom>
              <a:avLst/>
              <a:gdLst>
                <a:gd name="connsiteX0" fmla="*/ 55996 w 61115"/>
                <a:gd name="connsiteY0" fmla="*/ 22306 h 62693"/>
                <a:gd name="connsiteX1" fmla="*/ 14911 w 61115"/>
                <a:gd name="connsiteY1" fmla="*/ 737 h 62693"/>
                <a:gd name="connsiteX2" fmla="*/ 2401 w 61115"/>
                <a:gd name="connsiteY2" fmla="*/ 36374 h 62693"/>
                <a:gd name="connsiteX3" fmla="*/ 4639 w 61115"/>
                <a:gd name="connsiteY3" fmla="*/ 40178 h 62693"/>
                <a:gd name="connsiteX4" fmla="*/ 45725 w 61115"/>
                <a:gd name="connsiteY4" fmla="*/ 61953 h 62693"/>
                <a:gd name="connsiteX5" fmla="*/ 58153 w 61115"/>
                <a:gd name="connsiteY5" fmla="*/ 25985 h 62693"/>
                <a:gd name="connsiteX6" fmla="*/ 55996 w 61115"/>
                <a:gd name="connsiteY6" fmla="*/ 22306 h 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115" h="62693">
                  <a:moveTo>
                    <a:pt x="55996" y="22306"/>
                  </a:moveTo>
                  <a:cubicBezTo>
                    <a:pt x="49196" y="6234"/>
                    <a:pt x="32002" y="-2797"/>
                    <a:pt x="14911" y="737"/>
                  </a:cubicBezTo>
                  <a:cubicBezTo>
                    <a:pt x="1620" y="7125"/>
                    <a:pt x="-3988" y="23081"/>
                    <a:pt x="2401" y="36374"/>
                  </a:cubicBezTo>
                  <a:cubicBezTo>
                    <a:pt x="3037" y="37701"/>
                    <a:pt x="3797" y="38975"/>
                    <a:pt x="4639" y="40178"/>
                  </a:cubicBezTo>
                  <a:cubicBezTo>
                    <a:pt x="11419" y="56273"/>
                    <a:pt x="28592" y="65374"/>
                    <a:pt x="45725" y="61953"/>
                  </a:cubicBezTo>
                  <a:cubicBezTo>
                    <a:pt x="59098" y="55456"/>
                    <a:pt x="64665" y="39353"/>
                    <a:pt x="58153" y="25985"/>
                  </a:cubicBezTo>
                  <a:cubicBezTo>
                    <a:pt x="57537" y="24704"/>
                    <a:pt x="56818" y="23473"/>
                    <a:pt x="55996" y="22306"/>
                  </a:cubicBezTo>
                  <a:close/>
                </a:path>
              </a:pathLst>
            </a:custGeom>
            <a:solidFill>
              <a:srgbClr val="5A43DB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323DE859-C83F-189D-7A95-D29F15AE522A}"/>
                </a:ext>
              </a:extLst>
            </p:cNvPr>
            <p:cNvSpPr/>
            <p:nvPr/>
          </p:nvSpPr>
          <p:spPr>
            <a:xfrm>
              <a:off x="5599170" y="2612893"/>
              <a:ext cx="77287" cy="78638"/>
            </a:xfrm>
            <a:custGeom>
              <a:avLst/>
              <a:gdLst>
                <a:gd name="connsiteX0" fmla="*/ 55996 w 61673"/>
                <a:gd name="connsiteY0" fmla="*/ 21337 h 62751"/>
                <a:gd name="connsiteX1" fmla="*/ 14911 w 61673"/>
                <a:gd name="connsiteY1" fmla="*/ 794 h 62751"/>
                <a:gd name="connsiteX2" fmla="*/ 2401 w 61673"/>
                <a:gd name="connsiteY2" fmla="*/ 36431 h 62751"/>
                <a:gd name="connsiteX3" fmla="*/ 4640 w 61673"/>
                <a:gd name="connsiteY3" fmla="*/ 40236 h 62751"/>
                <a:gd name="connsiteX4" fmla="*/ 45725 w 61673"/>
                <a:gd name="connsiteY4" fmla="*/ 62011 h 62751"/>
                <a:gd name="connsiteX5" fmla="*/ 58975 w 61673"/>
                <a:gd name="connsiteY5" fmla="*/ 26337 h 62751"/>
                <a:gd name="connsiteX6" fmla="*/ 55996 w 61673"/>
                <a:gd name="connsiteY6" fmla="*/ 21337 h 62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673" h="62751">
                  <a:moveTo>
                    <a:pt x="55996" y="21337"/>
                  </a:moveTo>
                  <a:cubicBezTo>
                    <a:pt x="48786" y="5726"/>
                    <a:pt x="31715" y="-2807"/>
                    <a:pt x="14911" y="794"/>
                  </a:cubicBezTo>
                  <a:cubicBezTo>
                    <a:pt x="1620" y="7183"/>
                    <a:pt x="-3988" y="23138"/>
                    <a:pt x="2401" y="36431"/>
                  </a:cubicBezTo>
                  <a:cubicBezTo>
                    <a:pt x="3038" y="37758"/>
                    <a:pt x="3797" y="39032"/>
                    <a:pt x="4640" y="40236"/>
                  </a:cubicBezTo>
                  <a:cubicBezTo>
                    <a:pt x="11419" y="56331"/>
                    <a:pt x="28592" y="65431"/>
                    <a:pt x="45725" y="62011"/>
                  </a:cubicBezTo>
                  <a:cubicBezTo>
                    <a:pt x="59242" y="55819"/>
                    <a:pt x="65179" y="39848"/>
                    <a:pt x="58975" y="26337"/>
                  </a:cubicBezTo>
                  <a:cubicBezTo>
                    <a:pt x="58174" y="24566"/>
                    <a:pt x="57167" y="22890"/>
                    <a:pt x="55996" y="21337"/>
                  </a:cubicBezTo>
                  <a:close/>
                </a:path>
              </a:pathLst>
            </a:custGeom>
            <a:solidFill>
              <a:srgbClr val="33E7D2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C4BD0838-E4BB-1FAC-906F-3D28BA96B311}"/>
                </a:ext>
              </a:extLst>
            </p:cNvPr>
            <p:cNvSpPr/>
            <p:nvPr/>
          </p:nvSpPr>
          <p:spPr>
            <a:xfrm>
              <a:off x="5798362" y="1466877"/>
              <a:ext cx="1224494" cy="883942"/>
            </a:xfrm>
            <a:custGeom>
              <a:avLst/>
              <a:gdLst>
                <a:gd name="connsiteX0" fmla="*/ 911029 w 977109"/>
                <a:gd name="connsiteY0" fmla="*/ 468479 h 705359"/>
                <a:gd name="connsiteX1" fmla="*/ 824134 w 977109"/>
                <a:gd name="connsiteY1" fmla="*/ 418150 h 705359"/>
                <a:gd name="connsiteX2" fmla="*/ 825161 w 977109"/>
                <a:gd name="connsiteY2" fmla="*/ 413425 h 705359"/>
                <a:gd name="connsiteX3" fmla="*/ 763534 w 977109"/>
                <a:gd name="connsiteY3" fmla="*/ 275790 h 705359"/>
                <a:gd name="connsiteX4" fmla="*/ 635348 w 977109"/>
                <a:gd name="connsiteY4" fmla="*/ 201631 h 705359"/>
                <a:gd name="connsiteX5" fmla="*/ 526062 w 977109"/>
                <a:gd name="connsiteY5" fmla="*/ 16748 h 705359"/>
                <a:gd name="connsiteX6" fmla="*/ 419651 w 977109"/>
                <a:gd name="connsiteY6" fmla="*/ 76732 h 705359"/>
                <a:gd name="connsiteX7" fmla="*/ 301531 w 977109"/>
                <a:gd name="connsiteY7" fmla="*/ 8531 h 705359"/>
                <a:gd name="connsiteX8" fmla="*/ 212972 w 977109"/>
                <a:gd name="connsiteY8" fmla="*/ 32730 h 705359"/>
                <a:gd name="connsiteX9" fmla="*/ 205803 w 977109"/>
                <a:gd name="connsiteY9" fmla="*/ 51670 h 705359"/>
                <a:gd name="connsiteX10" fmla="*/ 204159 w 977109"/>
                <a:gd name="connsiteY10" fmla="*/ 59476 h 705359"/>
                <a:gd name="connsiteX11" fmla="*/ 115826 w 977109"/>
                <a:gd name="connsiteY11" fmla="*/ 8531 h 705359"/>
                <a:gd name="connsiteX12" fmla="*/ 27534 w 977109"/>
                <a:gd name="connsiteY12" fmla="*/ 32558 h 705359"/>
                <a:gd name="connsiteX13" fmla="*/ 20304 w 977109"/>
                <a:gd name="connsiteY13" fmla="*/ 51670 h 705359"/>
                <a:gd name="connsiteX14" fmla="*/ -239 w 977109"/>
                <a:gd name="connsiteY14" fmla="*/ 154383 h 705359"/>
                <a:gd name="connsiteX15" fmla="*/ 953963 w 977109"/>
                <a:gd name="connsiteY15" fmla="*/ 705335 h 705359"/>
                <a:gd name="connsiteX16" fmla="*/ 974505 w 977109"/>
                <a:gd name="connsiteY16" fmla="*/ 605498 h 705359"/>
                <a:gd name="connsiteX17" fmla="*/ 911029 w 977109"/>
                <a:gd name="connsiteY17" fmla="*/ 468479 h 705359"/>
                <a:gd name="connsiteX18" fmla="*/ 513325 w 977109"/>
                <a:gd name="connsiteY18" fmla="*/ 180883 h 705359"/>
                <a:gd name="connsiteX19" fmla="*/ 470802 w 977109"/>
                <a:gd name="connsiteY19" fmla="*/ 100972 h 705359"/>
                <a:gd name="connsiteX20" fmla="*/ 513325 w 977109"/>
                <a:gd name="connsiteY20" fmla="*/ 69542 h 705359"/>
                <a:gd name="connsiteX21" fmla="*/ 557080 w 977109"/>
                <a:gd name="connsiteY21" fmla="*/ 151713 h 705359"/>
                <a:gd name="connsiteX22" fmla="*/ 513325 w 977109"/>
                <a:gd name="connsiteY22" fmla="*/ 181294 h 7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77109" h="705359">
                  <a:moveTo>
                    <a:pt x="911029" y="468479"/>
                  </a:moveTo>
                  <a:lnTo>
                    <a:pt x="824134" y="418150"/>
                  </a:lnTo>
                  <a:lnTo>
                    <a:pt x="825161" y="413425"/>
                  </a:lnTo>
                  <a:cubicBezTo>
                    <a:pt x="836172" y="359088"/>
                    <a:pt x="811397" y="303769"/>
                    <a:pt x="763534" y="275790"/>
                  </a:cubicBezTo>
                  <a:lnTo>
                    <a:pt x="635348" y="201631"/>
                  </a:lnTo>
                  <a:cubicBezTo>
                    <a:pt x="628158" y="128910"/>
                    <a:pt x="584608" y="50849"/>
                    <a:pt x="526062" y="16748"/>
                  </a:cubicBezTo>
                  <a:cubicBezTo>
                    <a:pt x="467515" y="-17353"/>
                    <a:pt x="426636" y="12229"/>
                    <a:pt x="419651" y="76732"/>
                  </a:cubicBezTo>
                  <a:lnTo>
                    <a:pt x="301531" y="8531"/>
                  </a:lnTo>
                  <a:cubicBezTo>
                    <a:pt x="270388" y="-9240"/>
                    <a:pt x="230741" y="1594"/>
                    <a:pt x="212972" y="32730"/>
                  </a:cubicBezTo>
                  <a:cubicBezTo>
                    <a:pt x="209603" y="38630"/>
                    <a:pt x="207179" y="45021"/>
                    <a:pt x="205803" y="51670"/>
                  </a:cubicBezTo>
                  <a:lnTo>
                    <a:pt x="204159" y="59476"/>
                  </a:lnTo>
                  <a:lnTo>
                    <a:pt x="115826" y="8531"/>
                  </a:lnTo>
                  <a:cubicBezTo>
                    <a:pt x="84807" y="-9218"/>
                    <a:pt x="45284" y="1538"/>
                    <a:pt x="27534" y="32558"/>
                  </a:cubicBezTo>
                  <a:cubicBezTo>
                    <a:pt x="24124" y="38505"/>
                    <a:pt x="21680" y="44957"/>
                    <a:pt x="20304" y="51670"/>
                  </a:cubicBezTo>
                  <a:lnTo>
                    <a:pt x="-239" y="154383"/>
                  </a:lnTo>
                  <a:lnTo>
                    <a:pt x="953963" y="705335"/>
                  </a:lnTo>
                  <a:lnTo>
                    <a:pt x="974505" y="605498"/>
                  </a:lnTo>
                  <a:cubicBezTo>
                    <a:pt x="985085" y="550918"/>
                    <a:pt x="959510" y="495704"/>
                    <a:pt x="911029" y="468479"/>
                  </a:cubicBezTo>
                  <a:close/>
                  <a:moveTo>
                    <a:pt x="513325" y="180883"/>
                  </a:moveTo>
                  <a:cubicBezTo>
                    <a:pt x="486989" y="162758"/>
                    <a:pt x="471130" y="132943"/>
                    <a:pt x="470802" y="100972"/>
                  </a:cubicBezTo>
                  <a:cubicBezTo>
                    <a:pt x="470802" y="70159"/>
                    <a:pt x="488674" y="55163"/>
                    <a:pt x="513325" y="69542"/>
                  </a:cubicBezTo>
                  <a:cubicBezTo>
                    <a:pt x="540606" y="88016"/>
                    <a:pt x="556978" y="118773"/>
                    <a:pt x="557080" y="151713"/>
                  </a:cubicBezTo>
                  <a:cubicBezTo>
                    <a:pt x="557080" y="182116"/>
                    <a:pt x="539414" y="195879"/>
                    <a:pt x="513325" y="181294"/>
                  </a:cubicBezTo>
                  <a:close/>
                </a:path>
              </a:pathLst>
            </a:custGeom>
            <a:gradFill>
              <a:gsLst>
                <a:gs pos="0">
                  <a:srgbClr val="D0DBF8"/>
                </a:gs>
                <a:gs pos="50000">
                  <a:srgbClr val="B9C9F0"/>
                </a:gs>
                <a:gs pos="100000">
                  <a:srgbClr val="A2B7E8"/>
                </a:gs>
              </a:gsLst>
              <a:lin ang="0" scaled="1"/>
            </a:gra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9B2D78DC-4A28-3BBD-392D-6C92FBF55477}"/>
                </a:ext>
              </a:extLst>
            </p:cNvPr>
            <p:cNvSpPr/>
            <p:nvPr/>
          </p:nvSpPr>
          <p:spPr>
            <a:xfrm>
              <a:off x="5297245" y="2280798"/>
              <a:ext cx="666389" cy="1245916"/>
            </a:xfrm>
            <a:custGeom>
              <a:avLst/>
              <a:gdLst>
                <a:gd name="connsiteX0" fmla="*/ 365125 w 531758"/>
                <a:gd name="connsiteY0" fmla="*/ 60165 h 994203"/>
                <a:gd name="connsiteX1" fmla="*/ 5220 w 531758"/>
                <a:gd name="connsiteY1" fmla="*/ 885771 h 994203"/>
                <a:gd name="connsiteX2" fmla="*/ 50393 w 531758"/>
                <a:gd name="connsiteY2" fmla="*/ 988730 h 994203"/>
                <a:gd name="connsiteX3" fmla="*/ 150866 w 531758"/>
                <a:gd name="connsiteY3" fmla="*/ 949247 h 994203"/>
                <a:gd name="connsiteX4" fmla="*/ 508718 w 531758"/>
                <a:gd name="connsiteY4" fmla="*/ 127544 h 994203"/>
                <a:gd name="connsiteX5" fmla="*/ 531520 w 531758"/>
                <a:gd name="connsiteY5" fmla="*/ 57083 h 994203"/>
                <a:gd name="connsiteX6" fmla="*/ 408265 w 531758"/>
                <a:gd name="connsiteY6" fmla="*/ -25 h 99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1758" h="994203">
                  <a:moveTo>
                    <a:pt x="365125" y="60165"/>
                  </a:moveTo>
                  <a:lnTo>
                    <a:pt x="5220" y="885771"/>
                  </a:lnTo>
                  <a:cubicBezTo>
                    <a:pt x="-10742" y="926671"/>
                    <a:pt x="9493" y="972768"/>
                    <a:pt x="50393" y="988730"/>
                  </a:cubicBezTo>
                  <a:cubicBezTo>
                    <a:pt x="89054" y="1003808"/>
                    <a:pt x="132810" y="986614"/>
                    <a:pt x="150866" y="949247"/>
                  </a:cubicBezTo>
                  <a:lnTo>
                    <a:pt x="508718" y="127544"/>
                  </a:lnTo>
                  <a:lnTo>
                    <a:pt x="531520" y="57083"/>
                  </a:lnTo>
                  <a:lnTo>
                    <a:pt x="408265" y="-25"/>
                  </a:lnTo>
                  <a:close/>
                </a:path>
              </a:pathLst>
            </a:custGeom>
            <a:solidFill>
              <a:srgbClr val="5A43DB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BF550E21-0C59-04F0-0717-E4705A8336AD}"/>
                </a:ext>
              </a:extLst>
            </p:cNvPr>
            <p:cNvSpPr/>
            <p:nvPr/>
          </p:nvSpPr>
          <p:spPr>
            <a:xfrm>
              <a:off x="5795787" y="2165981"/>
              <a:ext cx="201057" cy="177373"/>
            </a:xfrm>
            <a:custGeom>
              <a:avLst/>
              <a:gdLst>
                <a:gd name="connsiteX0" fmla="*/ 0 w 160437"/>
                <a:gd name="connsiteY0" fmla="*/ 77240 h 141538"/>
                <a:gd name="connsiteX1" fmla="*/ 145030 w 160437"/>
                <a:gd name="connsiteY1" fmla="*/ 141538 h 141538"/>
                <a:gd name="connsiteX2" fmla="*/ 160437 w 160437"/>
                <a:gd name="connsiteY2" fmla="*/ 106410 h 141538"/>
                <a:gd name="connsiteX3" fmla="*/ 153453 w 160437"/>
                <a:gd name="connsiteY3" fmla="*/ 47042 h 141538"/>
                <a:gd name="connsiteX4" fmla="*/ 73131 w 160437"/>
                <a:gd name="connsiteY4" fmla="*/ 0 h 141538"/>
                <a:gd name="connsiteX5" fmla="*/ 17256 w 160437"/>
                <a:gd name="connsiteY5" fmla="*/ 37798 h 141538"/>
                <a:gd name="connsiteX6" fmla="*/ 0 w 160437"/>
                <a:gd name="connsiteY6" fmla="*/ 77240 h 141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437" h="141538">
                  <a:moveTo>
                    <a:pt x="0" y="77240"/>
                  </a:moveTo>
                  <a:lnTo>
                    <a:pt x="145030" y="141538"/>
                  </a:lnTo>
                  <a:lnTo>
                    <a:pt x="160437" y="106410"/>
                  </a:lnTo>
                  <a:lnTo>
                    <a:pt x="153453" y="47042"/>
                  </a:lnTo>
                  <a:lnTo>
                    <a:pt x="73131" y="0"/>
                  </a:lnTo>
                  <a:lnTo>
                    <a:pt x="17256" y="37798"/>
                  </a:lnTo>
                  <a:lnTo>
                    <a:pt x="0" y="77240"/>
                  </a:lnTo>
                  <a:close/>
                </a:path>
              </a:pathLst>
            </a:custGeom>
            <a:solidFill>
              <a:srgbClr val="5A43DB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30EEBBA4-5200-3707-F5DA-3F9E614AF62A}"/>
                </a:ext>
              </a:extLst>
            </p:cNvPr>
            <p:cNvSpPr/>
            <p:nvPr/>
          </p:nvSpPr>
          <p:spPr>
            <a:xfrm>
              <a:off x="5753825" y="2255376"/>
              <a:ext cx="224328" cy="191725"/>
            </a:xfrm>
            <a:custGeom>
              <a:avLst/>
              <a:gdLst>
                <a:gd name="connsiteX0" fmla="*/ -239 w 179007"/>
                <a:gd name="connsiteY0" fmla="*/ 84560 h 152991"/>
                <a:gd name="connsiteX1" fmla="*/ 143559 w 179007"/>
                <a:gd name="connsiteY1" fmla="*/ 152966 h 152991"/>
                <a:gd name="connsiteX2" fmla="*/ 178070 w 179007"/>
                <a:gd name="connsiteY2" fmla="*/ 73261 h 152991"/>
                <a:gd name="connsiteX3" fmla="*/ 34272 w 179007"/>
                <a:gd name="connsiteY3" fmla="*/ 5882 h 15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007" h="152991">
                  <a:moveTo>
                    <a:pt x="-239" y="84560"/>
                  </a:moveTo>
                  <a:cubicBezTo>
                    <a:pt x="11676" y="57238"/>
                    <a:pt x="154652" y="125645"/>
                    <a:pt x="143559" y="152966"/>
                  </a:cubicBezTo>
                  <a:lnTo>
                    <a:pt x="178070" y="73261"/>
                  </a:lnTo>
                  <a:cubicBezTo>
                    <a:pt x="189985" y="45940"/>
                    <a:pt x="45571" y="-20002"/>
                    <a:pt x="34272" y="5882"/>
                  </a:cubicBezTo>
                  <a:close/>
                </a:path>
              </a:pathLst>
            </a:custGeom>
            <a:gradFill>
              <a:gsLst>
                <a:gs pos="0">
                  <a:srgbClr val="EEF2FC"/>
                </a:gs>
                <a:gs pos="39000">
                  <a:srgbClr val="E9EEFB"/>
                </a:gs>
                <a:gs pos="84000">
                  <a:srgbClr val="DCE4FA"/>
                </a:gs>
                <a:gs pos="100000">
                  <a:srgbClr val="D5DFF9"/>
                </a:gs>
              </a:gsLst>
              <a:lin ang="0" scaled="1"/>
            </a:gra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B793774D-E3DB-2569-986C-89E2EDC211FE}"/>
                </a:ext>
              </a:extLst>
            </p:cNvPr>
            <p:cNvSpPr/>
            <p:nvPr/>
          </p:nvSpPr>
          <p:spPr>
            <a:xfrm>
              <a:off x="5937243" y="2090602"/>
              <a:ext cx="59383" cy="68352"/>
            </a:xfrm>
            <a:custGeom>
              <a:avLst/>
              <a:gdLst>
                <a:gd name="connsiteX0" fmla="*/ 47115 w 47386"/>
                <a:gd name="connsiteY0" fmla="*/ 10412 h 54543"/>
                <a:gd name="connsiteX1" fmla="*/ 38282 w 47386"/>
                <a:gd name="connsiteY1" fmla="*/ 7 h 54543"/>
                <a:gd name="connsiteX2" fmla="*/ 31092 w 47386"/>
                <a:gd name="connsiteY2" fmla="*/ 2400 h 54543"/>
                <a:gd name="connsiteX3" fmla="*/ 895 w 47386"/>
                <a:gd name="connsiteY3" fmla="*/ 30544 h 54543"/>
                <a:gd name="connsiteX4" fmla="*/ 41980 w 47386"/>
                <a:gd name="connsiteY4" fmla="*/ 51086 h 5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86" h="54543">
                  <a:moveTo>
                    <a:pt x="47115" y="10412"/>
                  </a:moveTo>
                  <a:cubicBezTo>
                    <a:pt x="47547" y="5098"/>
                    <a:pt x="43582" y="439"/>
                    <a:pt x="38282" y="7"/>
                  </a:cubicBezTo>
                  <a:cubicBezTo>
                    <a:pt x="35653" y="-206"/>
                    <a:pt x="33065" y="658"/>
                    <a:pt x="31092" y="2400"/>
                  </a:cubicBezTo>
                  <a:lnTo>
                    <a:pt x="895" y="30544"/>
                  </a:lnTo>
                  <a:cubicBezTo>
                    <a:pt x="-8349" y="37528"/>
                    <a:pt x="41980" y="63823"/>
                    <a:pt x="41980" y="51086"/>
                  </a:cubicBezTo>
                  <a:close/>
                </a:path>
              </a:pathLst>
            </a:custGeom>
            <a:solidFill>
              <a:srgbClr val="27145A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E73E32F3-C442-074D-8A38-3B31335F47BC}"/>
                </a:ext>
              </a:extLst>
            </p:cNvPr>
            <p:cNvSpPr/>
            <p:nvPr/>
          </p:nvSpPr>
          <p:spPr>
            <a:xfrm>
              <a:off x="5817154" y="2124638"/>
              <a:ext cx="180205" cy="175210"/>
            </a:xfrm>
            <a:custGeom>
              <a:avLst/>
              <a:gdLst>
                <a:gd name="connsiteX0" fmla="*/ 86656 w 143798"/>
                <a:gd name="connsiteY0" fmla="*/ 4412 h 139812"/>
                <a:gd name="connsiteX1" fmla="*/ -239 w 143798"/>
                <a:gd name="connsiteY1" fmla="*/ 70970 h 139812"/>
                <a:gd name="connsiteX2" fmla="*/ 143559 w 143798"/>
                <a:gd name="connsiteY2" fmla="*/ 139787 h 139812"/>
                <a:gd name="connsiteX3" fmla="*/ 143559 w 143798"/>
                <a:gd name="connsiteY3" fmla="*/ 32966 h 139812"/>
                <a:gd name="connsiteX4" fmla="*/ 137191 w 143798"/>
                <a:gd name="connsiteY4" fmla="*/ 17970 h 139812"/>
                <a:gd name="connsiteX5" fmla="*/ 101653 w 143798"/>
                <a:gd name="connsiteY5" fmla="*/ 98 h 139812"/>
                <a:gd name="connsiteX6" fmla="*/ 86656 w 143798"/>
                <a:gd name="connsiteY6" fmla="*/ 4412 h 13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798" h="139812">
                  <a:moveTo>
                    <a:pt x="86656" y="4412"/>
                  </a:moveTo>
                  <a:lnTo>
                    <a:pt x="-239" y="70970"/>
                  </a:lnTo>
                  <a:cubicBezTo>
                    <a:pt x="22974" y="53509"/>
                    <a:pt x="143559" y="112055"/>
                    <a:pt x="143559" y="139787"/>
                  </a:cubicBezTo>
                  <a:lnTo>
                    <a:pt x="143559" y="32966"/>
                  </a:lnTo>
                  <a:cubicBezTo>
                    <a:pt x="143600" y="27302"/>
                    <a:pt x="141300" y="21877"/>
                    <a:pt x="137191" y="17970"/>
                  </a:cubicBezTo>
                  <a:cubicBezTo>
                    <a:pt x="127022" y="9149"/>
                    <a:pt x="114800" y="3007"/>
                    <a:pt x="101653" y="98"/>
                  </a:cubicBezTo>
                  <a:cubicBezTo>
                    <a:pt x="96291" y="-492"/>
                    <a:pt x="90888" y="1057"/>
                    <a:pt x="86656" y="4412"/>
                  </a:cubicBezTo>
                  <a:close/>
                </a:path>
              </a:pathLst>
            </a:custGeom>
            <a:gradFill>
              <a:gsLst>
                <a:gs pos="0">
                  <a:srgbClr val="EEF2FC"/>
                </a:gs>
                <a:gs pos="39000">
                  <a:srgbClr val="E9EEFB"/>
                </a:gs>
                <a:gs pos="84000">
                  <a:srgbClr val="DCE4FA"/>
                </a:gs>
                <a:gs pos="100000">
                  <a:srgbClr val="D5DFF9"/>
                </a:gs>
              </a:gsLst>
              <a:lin ang="0" scaled="1"/>
            </a:gra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7B71FC77-4FF9-0A13-72F6-E4D0338B79B2}"/>
                </a:ext>
              </a:extLst>
            </p:cNvPr>
            <p:cNvSpPr/>
            <p:nvPr/>
          </p:nvSpPr>
          <p:spPr>
            <a:xfrm>
              <a:off x="4724083" y="5300000"/>
              <a:ext cx="672420" cy="442016"/>
            </a:xfrm>
            <a:custGeom>
              <a:avLst/>
              <a:gdLst>
                <a:gd name="connsiteX0" fmla="*/ 536333 w 536571"/>
                <a:gd name="connsiteY0" fmla="*/ -25 h 352715"/>
                <a:gd name="connsiteX1" fmla="*/ 536333 w 536571"/>
                <a:gd name="connsiteY1" fmla="*/ 219164 h 352715"/>
                <a:gd name="connsiteX2" fmla="*/ 268253 w 536571"/>
                <a:gd name="connsiteY2" fmla="*/ 352691 h 352715"/>
                <a:gd name="connsiteX3" fmla="*/ -239 w 536571"/>
                <a:gd name="connsiteY3" fmla="*/ 219164 h 352715"/>
                <a:gd name="connsiteX4" fmla="*/ -239 w 536571"/>
                <a:gd name="connsiteY4" fmla="*/ -25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571" h="352715">
                  <a:moveTo>
                    <a:pt x="536333" y="-25"/>
                  </a:moveTo>
                  <a:lnTo>
                    <a:pt x="536333" y="219164"/>
                  </a:lnTo>
                  <a:cubicBezTo>
                    <a:pt x="536333" y="292912"/>
                    <a:pt x="416364" y="352691"/>
                    <a:pt x="268253" y="352691"/>
                  </a:cubicBezTo>
                  <a:cubicBezTo>
                    <a:pt x="120140" y="352691"/>
                    <a:pt x="-239" y="292912"/>
                    <a:pt x="-239" y="219164"/>
                  </a:cubicBezTo>
                  <a:lnTo>
                    <a:pt x="-239" y="-25"/>
                  </a:lnTo>
                  <a:close/>
                </a:path>
              </a:pathLst>
            </a:custGeom>
            <a:gradFill>
              <a:gsLst>
                <a:gs pos="0">
                  <a:srgbClr val="D0DBF8"/>
                </a:gs>
                <a:gs pos="50000">
                  <a:srgbClr val="B9C9F0"/>
                </a:gs>
                <a:gs pos="100000">
                  <a:srgbClr val="A2B7E8"/>
                </a:gs>
              </a:gsLst>
              <a:lin ang="0" scaled="1"/>
            </a:gra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EBC44297-84DF-F517-AFE1-21C7A31B1C84}"/>
                </a:ext>
              </a:extLst>
            </p:cNvPr>
            <p:cNvSpPr/>
            <p:nvPr/>
          </p:nvSpPr>
          <p:spPr>
            <a:xfrm>
              <a:off x="4724598" y="5135498"/>
              <a:ext cx="672163" cy="334449"/>
            </a:xfrm>
            <a:custGeom>
              <a:avLst/>
              <a:gdLst>
                <a:gd name="connsiteX0" fmla="*/ 536128 w 536366"/>
                <a:gd name="connsiteY0" fmla="*/ 133502 h 266880"/>
                <a:gd name="connsiteX1" fmla="*/ 427457 w 536366"/>
                <a:gd name="connsiteY1" fmla="*/ 240529 h 266880"/>
                <a:gd name="connsiteX2" fmla="*/ 267842 w 536366"/>
                <a:gd name="connsiteY2" fmla="*/ 266824 h 266880"/>
                <a:gd name="connsiteX3" fmla="*/ -239 w 536366"/>
                <a:gd name="connsiteY3" fmla="*/ 133502 h 266880"/>
                <a:gd name="connsiteX4" fmla="*/ 10032 w 536366"/>
                <a:gd name="connsiteY4" fmla="*/ 97142 h 266880"/>
                <a:gd name="connsiteX5" fmla="*/ 267842 w 536366"/>
                <a:gd name="connsiteY5" fmla="*/ -24 h 266880"/>
                <a:gd name="connsiteX6" fmla="*/ 536128 w 536366"/>
                <a:gd name="connsiteY6" fmla="*/ 133502 h 26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6366" h="266880">
                  <a:moveTo>
                    <a:pt x="536128" y="133502"/>
                  </a:moveTo>
                  <a:cubicBezTo>
                    <a:pt x="536128" y="177463"/>
                    <a:pt x="493399" y="215673"/>
                    <a:pt x="427457" y="240529"/>
                  </a:cubicBezTo>
                  <a:cubicBezTo>
                    <a:pt x="376204" y="258565"/>
                    <a:pt x="322177" y="267460"/>
                    <a:pt x="267842" y="266824"/>
                  </a:cubicBezTo>
                  <a:cubicBezTo>
                    <a:pt x="119935" y="266824"/>
                    <a:pt x="-239" y="207045"/>
                    <a:pt x="-239" y="133502"/>
                  </a:cubicBezTo>
                  <a:cubicBezTo>
                    <a:pt x="-177" y="120684"/>
                    <a:pt x="3377" y="108112"/>
                    <a:pt x="10032" y="97142"/>
                  </a:cubicBezTo>
                  <a:cubicBezTo>
                    <a:pt x="41668" y="40856"/>
                    <a:pt x="144997" y="-24"/>
                    <a:pt x="267842" y="-24"/>
                  </a:cubicBezTo>
                  <a:cubicBezTo>
                    <a:pt x="415954" y="-230"/>
                    <a:pt x="536128" y="59344"/>
                    <a:pt x="536128" y="133502"/>
                  </a:cubicBezTo>
                  <a:close/>
                </a:path>
              </a:pathLst>
            </a:custGeom>
            <a:gradFill>
              <a:gsLst>
                <a:gs pos="0">
                  <a:srgbClr val="EEF2FC"/>
                </a:gs>
                <a:gs pos="39000">
                  <a:srgbClr val="E9EEFB"/>
                </a:gs>
                <a:gs pos="84000">
                  <a:srgbClr val="DCE4FA"/>
                </a:gs>
                <a:gs pos="100000">
                  <a:srgbClr val="D5DFF9"/>
                </a:gs>
              </a:gsLst>
              <a:lin ang="0" scaled="1"/>
            </a:gra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0E1927B8-E8AB-C4FA-9CA6-30FE6F5F4EBD}"/>
                </a:ext>
              </a:extLst>
            </p:cNvPr>
            <p:cNvSpPr/>
            <p:nvPr/>
          </p:nvSpPr>
          <p:spPr>
            <a:xfrm>
              <a:off x="4724598" y="5149137"/>
              <a:ext cx="672163" cy="334711"/>
            </a:xfrm>
            <a:custGeom>
              <a:avLst/>
              <a:gdLst>
                <a:gd name="connsiteX0" fmla="*/ 536128 w 536366"/>
                <a:gd name="connsiteY0" fmla="*/ 133507 h 267089"/>
                <a:gd name="connsiteX1" fmla="*/ 427457 w 536366"/>
                <a:gd name="connsiteY1" fmla="*/ 240739 h 267089"/>
                <a:gd name="connsiteX2" fmla="*/ 267842 w 536366"/>
                <a:gd name="connsiteY2" fmla="*/ 267033 h 267089"/>
                <a:gd name="connsiteX3" fmla="*/ -239 w 536366"/>
                <a:gd name="connsiteY3" fmla="*/ 133507 h 267089"/>
                <a:gd name="connsiteX4" fmla="*/ 10032 w 536366"/>
                <a:gd name="connsiteY4" fmla="*/ 97146 h 267089"/>
                <a:gd name="connsiteX5" fmla="*/ 267842 w 536366"/>
                <a:gd name="connsiteY5" fmla="*/ -20 h 267089"/>
                <a:gd name="connsiteX6" fmla="*/ 536128 w 536366"/>
                <a:gd name="connsiteY6" fmla="*/ 133507 h 26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6366" h="267089">
                  <a:moveTo>
                    <a:pt x="536128" y="133507"/>
                  </a:moveTo>
                  <a:cubicBezTo>
                    <a:pt x="536128" y="177468"/>
                    <a:pt x="493399" y="215677"/>
                    <a:pt x="427457" y="240739"/>
                  </a:cubicBezTo>
                  <a:cubicBezTo>
                    <a:pt x="376204" y="258775"/>
                    <a:pt x="322177" y="267670"/>
                    <a:pt x="267842" y="267033"/>
                  </a:cubicBezTo>
                  <a:cubicBezTo>
                    <a:pt x="119935" y="267033"/>
                    <a:pt x="-239" y="207254"/>
                    <a:pt x="-239" y="133507"/>
                  </a:cubicBezTo>
                  <a:cubicBezTo>
                    <a:pt x="-157" y="120688"/>
                    <a:pt x="3397" y="108116"/>
                    <a:pt x="10032" y="97146"/>
                  </a:cubicBezTo>
                  <a:cubicBezTo>
                    <a:pt x="41668" y="41065"/>
                    <a:pt x="144997" y="-20"/>
                    <a:pt x="267842" y="-20"/>
                  </a:cubicBezTo>
                  <a:cubicBezTo>
                    <a:pt x="415954" y="-636"/>
                    <a:pt x="536128" y="59759"/>
                    <a:pt x="536128" y="133507"/>
                  </a:cubicBezTo>
                  <a:close/>
                </a:path>
              </a:pathLst>
            </a:custGeom>
            <a:solidFill>
              <a:srgbClr val="F3F6FD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38DE25E7-AFA4-6992-7F6F-0A1F3D9F8D79}"/>
                </a:ext>
              </a:extLst>
            </p:cNvPr>
            <p:cNvSpPr/>
            <p:nvPr/>
          </p:nvSpPr>
          <p:spPr>
            <a:xfrm>
              <a:off x="4724598" y="5135498"/>
              <a:ext cx="672163" cy="334449"/>
            </a:xfrm>
            <a:custGeom>
              <a:avLst/>
              <a:gdLst>
                <a:gd name="connsiteX0" fmla="*/ 536128 w 536366"/>
                <a:gd name="connsiteY0" fmla="*/ 133502 h 266880"/>
                <a:gd name="connsiteX1" fmla="*/ 427457 w 536366"/>
                <a:gd name="connsiteY1" fmla="*/ 240529 h 266880"/>
                <a:gd name="connsiteX2" fmla="*/ 267842 w 536366"/>
                <a:gd name="connsiteY2" fmla="*/ 266824 h 266880"/>
                <a:gd name="connsiteX3" fmla="*/ -239 w 536366"/>
                <a:gd name="connsiteY3" fmla="*/ 133502 h 266880"/>
                <a:gd name="connsiteX4" fmla="*/ 10032 w 536366"/>
                <a:gd name="connsiteY4" fmla="*/ 97142 h 266880"/>
                <a:gd name="connsiteX5" fmla="*/ 267842 w 536366"/>
                <a:gd name="connsiteY5" fmla="*/ -24 h 266880"/>
                <a:gd name="connsiteX6" fmla="*/ 536128 w 536366"/>
                <a:gd name="connsiteY6" fmla="*/ 133502 h 26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6366" h="266880">
                  <a:moveTo>
                    <a:pt x="536128" y="133502"/>
                  </a:moveTo>
                  <a:cubicBezTo>
                    <a:pt x="536128" y="177463"/>
                    <a:pt x="493399" y="215673"/>
                    <a:pt x="427457" y="240529"/>
                  </a:cubicBezTo>
                  <a:cubicBezTo>
                    <a:pt x="376204" y="258565"/>
                    <a:pt x="322177" y="267460"/>
                    <a:pt x="267842" y="266824"/>
                  </a:cubicBezTo>
                  <a:cubicBezTo>
                    <a:pt x="119935" y="266824"/>
                    <a:pt x="-239" y="207045"/>
                    <a:pt x="-239" y="133502"/>
                  </a:cubicBezTo>
                  <a:cubicBezTo>
                    <a:pt x="-177" y="120684"/>
                    <a:pt x="3377" y="108112"/>
                    <a:pt x="10032" y="97142"/>
                  </a:cubicBezTo>
                  <a:cubicBezTo>
                    <a:pt x="41668" y="40856"/>
                    <a:pt x="144997" y="-24"/>
                    <a:pt x="267842" y="-24"/>
                  </a:cubicBezTo>
                  <a:cubicBezTo>
                    <a:pt x="415954" y="-230"/>
                    <a:pt x="536128" y="59344"/>
                    <a:pt x="536128" y="133502"/>
                  </a:cubicBezTo>
                  <a:close/>
                </a:path>
              </a:pathLst>
            </a:custGeom>
            <a:gradFill>
              <a:gsLst>
                <a:gs pos="0">
                  <a:srgbClr val="EEF2FC"/>
                </a:gs>
                <a:gs pos="39000">
                  <a:srgbClr val="E9EEFB"/>
                </a:gs>
                <a:gs pos="84000">
                  <a:srgbClr val="DCE4FA"/>
                </a:gs>
                <a:gs pos="100000">
                  <a:srgbClr val="D5DFF9"/>
                </a:gs>
              </a:gsLst>
              <a:lin ang="0" scaled="1"/>
            </a:gra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33FD0710-417C-8FB3-5079-6A8F5269FD0A}"/>
                </a:ext>
              </a:extLst>
            </p:cNvPr>
            <p:cNvSpPr/>
            <p:nvPr/>
          </p:nvSpPr>
          <p:spPr>
            <a:xfrm>
              <a:off x="5017559" y="3168692"/>
              <a:ext cx="383322" cy="344963"/>
            </a:xfrm>
            <a:custGeom>
              <a:avLst/>
              <a:gdLst>
                <a:gd name="connsiteX0" fmla="*/ -239 w 305879"/>
                <a:gd name="connsiteY0" fmla="*/ 96320 h 275270"/>
                <a:gd name="connsiteX1" fmla="*/ 54610 w 305879"/>
                <a:gd name="connsiteY1" fmla="*/ 275246 h 275270"/>
                <a:gd name="connsiteX2" fmla="*/ 101036 w 305879"/>
                <a:gd name="connsiteY2" fmla="*/ 234160 h 275270"/>
                <a:gd name="connsiteX3" fmla="*/ 218129 w 305879"/>
                <a:gd name="connsiteY3" fmla="*/ 201087 h 275270"/>
                <a:gd name="connsiteX4" fmla="*/ 305640 w 305879"/>
                <a:gd name="connsiteY4" fmla="*/ -25 h 275270"/>
                <a:gd name="connsiteX5" fmla="*/ 242780 w 305879"/>
                <a:gd name="connsiteY5" fmla="*/ 53797 h 275270"/>
                <a:gd name="connsiteX6" fmla="*/ 165745 w 305879"/>
                <a:gd name="connsiteY6" fmla="*/ 91800 h 275270"/>
                <a:gd name="connsiteX7" fmla="*/ 80905 w 305879"/>
                <a:gd name="connsiteY7" fmla="*/ 106591 h 275270"/>
                <a:gd name="connsiteX8" fmla="*/ -239 w 305879"/>
                <a:gd name="connsiteY8" fmla="*/ 96320 h 27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5879" h="275270">
                  <a:moveTo>
                    <a:pt x="-239" y="96320"/>
                  </a:moveTo>
                  <a:lnTo>
                    <a:pt x="54610" y="275246"/>
                  </a:lnTo>
                  <a:cubicBezTo>
                    <a:pt x="65251" y="256901"/>
                    <a:pt x="81541" y="242501"/>
                    <a:pt x="101036" y="234160"/>
                  </a:cubicBezTo>
                  <a:cubicBezTo>
                    <a:pt x="132055" y="221013"/>
                    <a:pt x="183206" y="213618"/>
                    <a:pt x="218129" y="201087"/>
                  </a:cubicBezTo>
                  <a:lnTo>
                    <a:pt x="305640" y="-25"/>
                  </a:lnTo>
                  <a:lnTo>
                    <a:pt x="242780" y="53797"/>
                  </a:lnTo>
                  <a:cubicBezTo>
                    <a:pt x="220450" y="72347"/>
                    <a:pt x="194053" y="85350"/>
                    <a:pt x="165745" y="91800"/>
                  </a:cubicBezTo>
                  <a:cubicBezTo>
                    <a:pt x="137786" y="98456"/>
                    <a:pt x="109458" y="103387"/>
                    <a:pt x="80905" y="106591"/>
                  </a:cubicBezTo>
                  <a:cubicBezTo>
                    <a:pt x="53439" y="108892"/>
                    <a:pt x="25789" y="105379"/>
                    <a:pt x="-239" y="96320"/>
                  </a:cubicBezTo>
                  <a:close/>
                </a:path>
              </a:pathLst>
            </a:custGeom>
            <a:gradFill>
              <a:gsLst>
                <a:gs pos="0">
                  <a:srgbClr val="D0DBF8"/>
                </a:gs>
                <a:gs pos="50000">
                  <a:srgbClr val="B9C9F0"/>
                </a:gs>
                <a:gs pos="100000">
                  <a:srgbClr val="A2B7E8"/>
                </a:gs>
              </a:gsLst>
              <a:lin ang="0" scaled="1"/>
            </a:gra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06C51CA8-1DDC-1501-A928-DD78FA660204}"/>
                </a:ext>
              </a:extLst>
            </p:cNvPr>
            <p:cNvSpPr/>
            <p:nvPr/>
          </p:nvSpPr>
          <p:spPr>
            <a:xfrm>
              <a:off x="5122851" y="3504388"/>
              <a:ext cx="214700" cy="214700"/>
            </a:xfrm>
            <a:custGeom>
              <a:avLst/>
              <a:gdLst>
                <a:gd name="connsiteX0" fmla="*/ 171325 w 171324"/>
                <a:gd name="connsiteY0" fmla="*/ 85662 h 171324"/>
                <a:gd name="connsiteX1" fmla="*/ 85663 w 171324"/>
                <a:gd name="connsiteY1" fmla="*/ 171325 h 171324"/>
                <a:gd name="connsiteX2" fmla="*/ 0 w 171324"/>
                <a:gd name="connsiteY2" fmla="*/ 85662 h 171324"/>
                <a:gd name="connsiteX3" fmla="*/ 85663 w 171324"/>
                <a:gd name="connsiteY3" fmla="*/ 0 h 171324"/>
                <a:gd name="connsiteX4" fmla="*/ 171325 w 171324"/>
                <a:gd name="connsiteY4" fmla="*/ 85662 h 171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24" h="171324">
                  <a:moveTo>
                    <a:pt x="171325" y="85662"/>
                  </a:moveTo>
                  <a:cubicBezTo>
                    <a:pt x="171325" y="132973"/>
                    <a:pt x="132973" y="171325"/>
                    <a:pt x="85663" y="171325"/>
                  </a:cubicBezTo>
                  <a:cubicBezTo>
                    <a:pt x="38352" y="171325"/>
                    <a:pt x="0" y="132973"/>
                    <a:pt x="0" y="85662"/>
                  </a:cubicBezTo>
                  <a:cubicBezTo>
                    <a:pt x="0" y="38352"/>
                    <a:pt x="38353" y="0"/>
                    <a:pt x="85663" y="0"/>
                  </a:cubicBezTo>
                  <a:cubicBezTo>
                    <a:pt x="132973" y="0"/>
                    <a:pt x="171325" y="38352"/>
                    <a:pt x="171325" y="85662"/>
                  </a:cubicBezTo>
                  <a:close/>
                </a:path>
              </a:pathLst>
            </a:custGeom>
            <a:solidFill>
              <a:srgbClr val="E3E5F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153A9B4D-77C0-EFD7-EE3A-2A370ACD70A2}"/>
                </a:ext>
              </a:extLst>
            </p:cNvPr>
            <p:cNvSpPr/>
            <p:nvPr/>
          </p:nvSpPr>
          <p:spPr>
            <a:xfrm>
              <a:off x="4861735" y="5081437"/>
              <a:ext cx="188873" cy="200082"/>
            </a:xfrm>
            <a:custGeom>
              <a:avLst/>
              <a:gdLst>
                <a:gd name="connsiteX0" fmla="*/ -177 w 150715"/>
                <a:gd name="connsiteY0" fmla="*/ 127956 h 159659"/>
                <a:gd name="connsiteX1" fmla="*/ 27657 w 150715"/>
                <a:gd name="connsiteY1" fmla="*/ 159571 h 159659"/>
                <a:gd name="connsiteX2" fmla="*/ 31253 w 150715"/>
                <a:gd name="connsiteY2" fmla="*/ 159591 h 159659"/>
                <a:gd name="connsiteX3" fmla="*/ 59807 w 150715"/>
                <a:gd name="connsiteY3" fmla="*/ 146444 h 159659"/>
                <a:gd name="connsiteX4" fmla="*/ 105822 w 150715"/>
                <a:gd name="connsiteY4" fmla="*/ 110494 h 159659"/>
                <a:gd name="connsiteX5" fmla="*/ 121434 w 150715"/>
                <a:gd name="connsiteY5" fmla="*/ 99812 h 159659"/>
                <a:gd name="connsiteX6" fmla="*/ 150399 w 150715"/>
                <a:gd name="connsiteY6" fmla="*/ 54824 h 159659"/>
                <a:gd name="connsiteX7" fmla="*/ 150399 w 150715"/>
                <a:gd name="connsiteY7" fmla="*/ 50715 h 159659"/>
                <a:gd name="connsiteX8" fmla="*/ 128624 w 150715"/>
                <a:gd name="connsiteY8" fmla="*/ 34692 h 159659"/>
                <a:gd name="connsiteX9" fmla="*/ 122667 w 150715"/>
                <a:gd name="connsiteY9" fmla="*/ 34692 h 159659"/>
                <a:gd name="connsiteX10" fmla="*/ 112601 w 150715"/>
                <a:gd name="connsiteY10" fmla="*/ 34692 h 159659"/>
                <a:gd name="connsiteX11" fmla="*/ 78295 w 150715"/>
                <a:gd name="connsiteY11" fmla="*/ 47634 h 159659"/>
                <a:gd name="connsiteX12" fmla="*/ 90826 w 150715"/>
                <a:gd name="connsiteY12" fmla="*/ -25 h 159659"/>
                <a:gd name="connsiteX13" fmla="*/ 13175 w 150715"/>
                <a:gd name="connsiteY13" fmla="*/ -25 h 159659"/>
                <a:gd name="connsiteX14" fmla="*/ 10916 w 150715"/>
                <a:gd name="connsiteY14" fmla="*/ 35308 h 159659"/>
                <a:gd name="connsiteX15" fmla="*/ 5575 w 150715"/>
                <a:gd name="connsiteY15" fmla="*/ 87692 h 159659"/>
                <a:gd name="connsiteX16" fmla="*/ 1877 w 150715"/>
                <a:gd name="connsiteY16" fmla="*/ 110905 h 159659"/>
                <a:gd name="connsiteX17" fmla="*/ 1877 w 150715"/>
                <a:gd name="connsiteY17" fmla="*/ 114397 h 159659"/>
                <a:gd name="connsiteX18" fmla="*/ 1877 w 150715"/>
                <a:gd name="connsiteY18" fmla="*/ 119328 h 159659"/>
                <a:gd name="connsiteX19" fmla="*/ -177 w 150715"/>
                <a:gd name="connsiteY19" fmla="*/ 127956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0715" h="159659">
                  <a:moveTo>
                    <a:pt x="-177" y="127956"/>
                  </a:moveTo>
                  <a:cubicBezTo>
                    <a:pt x="-1225" y="144369"/>
                    <a:pt x="11224" y="158523"/>
                    <a:pt x="27657" y="159571"/>
                  </a:cubicBezTo>
                  <a:cubicBezTo>
                    <a:pt x="28849" y="159653"/>
                    <a:pt x="30061" y="159653"/>
                    <a:pt x="31253" y="159591"/>
                  </a:cubicBezTo>
                  <a:cubicBezTo>
                    <a:pt x="42037" y="158810"/>
                    <a:pt x="52185" y="154127"/>
                    <a:pt x="59807" y="146444"/>
                  </a:cubicBezTo>
                  <a:cubicBezTo>
                    <a:pt x="73878" y="132927"/>
                    <a:pt x="89306" y="120868"/>
                    <a:pt x="105822" y="110494"/>
                  </a:cubicBezTo>
                  <a:cubicBezTo>
                    <a:pt x="111779" y="106797"/>
                    <a:pt x="117121" y="102688"/>
                    <a:pt x="121434" y="99812"/>
                  </a:cubicBezTo>
                  <a:cubicBezTo>
                    <a:pt x="137437" y="90013"/>
                    <a:pt x="148099" y="73456"/>
                    <a:pt x="150399" y="54824"/>
                  </a:cubicBezTo>
                  <a:cubicBezTo>
                    <a:pt x="150502" y="53448"/>
                    <a:pt x="150502" y="52092"/>
                    <a:pt x="150399" y="50715"/>
                  </a:cubicBezTo>
                  <a:cubicBezTo>
                    <a:pt x="147318" y="41266"/>
                    <a:pt x="138567" y="34815"/>
                    <a:pt x="128624" y="34692"/>
                  </a:cubicBezTo>
                  <a:lnTo>
                    <a:pt x="122667" y="34692"/>
                  </a:lnTo>
                  <a:lnTo>
                    <a:pt x="112601" y="34692"/>
                  </a:lnTo>
                  <a:cubicBezTo>
                    <a:pt x="100399" y="36603"/>
                    <a:pt x="88731" y="41019"/>
                    <a:pt x="78295" y="47634"/>
                  </a:cubicBezTo>
                  <a:lnTo>
                    <a:pt x="90826" y="-25"/>
                  </a:lnTo>
                  <a:lnTo>
                    <a:pt x="13175" y="-25"/>
                  </a:lnTo>
                  <a:cubicBezTo>
                    <a:pt x="12148" y="13533"/>
                    <a:pt x="11532" y="25243"/>
                    <a:pt x="10916" y="35308"/>
                  </a:cubicBezTo>
                  <a:cubicBezTo>
                    <a:pt x="10135" y="52852"/>
                    <a:pt x="8368" y="70354"/>
                    <a:pt x="5575" y="87692"/>
                  </a:cubicBezTo>
                  <a:cubicBezTo>
                    <a:pt x="4136" y="95293"/>
                    <a:pt x="3110" y="103510"/>
                    <a:pt x="1877" y="110905"/>
                  </a:cubicBezTo>
                  <a:cubicBezTo>
                    <a:pt x="2000" y="112076"/>
                    <a:pt x="2000" y="113226"/>
                    <a:pt x="1877" y="114397"/>
                  </a:cubicBezTo>
                  <a:cubicBezTo>
                    <a:pt x="1877" y="116452"/>
                    <a:pt x="1877" y="117890"/>
                    <a:pt x="1877" y="119328"/>
                  </a:cubicBezTo>
                  <a:cubicBezTo>
                    <a:pt x="1877" y="120766"/>
                    <a:pt x="28" y="126107"/>
                    <a:pt x="-177" y="127956"/>
                  </a:cubicBezTo>
                  <a:close/>
                </a:path>
              </a:pathLst>
            </a:custGeom>
            <a:solidFill>
              <a:srgbClr val="F8AFAC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81E615DF-742E-44B0-D906-A993278AFA11}"/>
                </a:ext>
              </a:extLst>
            </p:cNvPr>
            <p:cNvSpPr/>
            <p:nvPr/>
          </p:nvSpPr>
          <p:spPr>
            <a:xfrm>
              <a:off x="5020527" y="5188788"/>
              <a:ext cx="255535" cy="218288"/>
            </a:xfrm>
            <a:custGeom>
              <a:avLst/>
              <a:gdLst>
                <a:gd name="connsiteX0" fmla="*/ 7870 w 203909"/>
                <a:gd name="connsiteY0" fmla="*/ 160207 h 174187"/>
                <a:gd name="connsiteX1" fmla="*/ 79563 w 203909"/>
                <a:gd name="connsiteY1" fmla="*/ 168835 h 174187"/>
                <a:gd name="connsiteX2" fmla="*/ 153517 w 203909"/>
                <a:gd name="connsiteY2" fmla="*/ 154250 h 174187"/>
                <a:gd name="connsiteX3" fmla="*/ 203435 w 203909"/>
                <a:gd name="connsiteY3" fmla="*/ 113165 h 174187"/>
                <a:gd name="connsiteX4" fmla="*/ 186200 w 203909"/>
                <a:gd name="connsiteY4" fmla="*/ 89787 h 174187"/>
                <a:gd name="connsiteX5" fmla="*/ 185974 w 203909"/>
                <a:gd name="connsiteY5" fmla="*/ 89746 h 174187"/>
                <a:gd name="connsiteX6" fmla="*/ 129071 w 203909"/>
                <a:gd name="connsiteY6" fmla="*/ 85227 h 174187"/>
                <a:gd name="connsiteX7" fmla="*/ 89013 w 203909"/>
                <a:gd name="connsiteY7" fmla="*/ 66739 h 174187"/>
                <a:gd name="connsiteX8" fmla="*/ 84083 w 203909"/>
                <a:gd name="connsiteY8" fmla="*/ 47428 h 174187"/>
                <a:gd name="connsiteX9" fmla="*/ 94765 w 203909"/>
                <a:gd name="connsiteY9" fmla="*/ -25 h 174187"/>
                <a:gd name="connsiteX10" fmla="*/ 9719 w 203909"/>
                <a:gd name="connsiteY10" fmla="*/ -25 h 174187"/>
                <a:gd name="connsiteX11" fmla="*/ 885 w 203909"/>
                <a:gd name="connsiteY11" fmla="*/ 113781 h 174187"/>
                <a:gd name="connsiteX12" fmla="*/ 7870 w 203909"/>
                <a:gd name="connsiteY12" fmla="*/ 160207 h 17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909" h="174187">
                  <a:moveTo>
                    <a:pt x="7870" y="160207"/>
                  </a:moveTo>
                  <a:cubicBezTo>
                    <a:pt x="22249" y="180749"/>
                    <a:pt x="54501" y="173970"/>
                    <a:pt x="79563" y="168835"/>
                  </a:cubicBezTo>
                  <a:lnTo>
                    <a:pt x="153517" y="154250"/>
                  </a:lnTo>
                  <a:cubicBezTo>
                    <a:pt x="176339" y="150532"/>
                    <a:pt x="195382" y="134837"/>
                    <a:pt x="203435" y="113165"/>
                  </a:cubicBezTo>
                  <a:cubicBezTo>
                    <a:pt x="205140" y="101948"/>
                    <a:pt x="197416" y="91472"/>
                    <a:pt x="186200" y="89787"/>
                  </a:cubicBezTo>
                  <a:cubicBezTo>
                    <a:pt x="186118" y="89766"/>
                    <a:pt x="186056" y="89766"/>
                    <a:pt x="185974" y="89746"/>
                  </a:cubicBezTo>
                  <a:lnTo>
                    <a:pt x="129071" y="85227"/>
                  </a:lnTo>
                  <a:cubicBezTo>
                    <a:pt x="113746" y="84878"/>
                    <a:pt x="99243" y="78181"/>
                    <a:pt x="89013" y="66739"/>
                  </a:cubicBezTo>
                  <a:cubicBezTo>
                    <a:pt x="84144" y="61582"/>
                    <a:pt x="82275" y="54290"/>
                    <a:pt x="84083" y="47428"/>
                  </a:cubicBezTo>
                  <a:cubicBezTo>
                    <a:pt x="86753" y="35719"/>
                    <a:pt x="90451" y="19696"/>
                    <a:pt x="94765" y="-25"/>
                  </a:cubicBezTo>
                  <a:lnTo>
                    <a:pt x="9719" y="-25"/>
                  </a:lnTo>
                  <a:cubicBezTo>
                    <a:pt x="5816" y="58727"/>
                    <a:pt x="2734" y="102688"/>
                    <a:pt x="885" y="113781"/>
                  </a:cubicBezTo>
                  <a:cubicBezTo>
                    <a:pt x="-1909" y="129599"/>
                    <a:pt x="536" y="145909"/>
                    <a:pt x="7870" y="160207"/>
                  </a:cubicBezTo>
                  <a:close/>
                </a:path>
              </a:pathLst>
            </a:custGeom>
            <a:solidFill>
              <a:srgbClr val="FEC7C4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AFA02889-95C8-F5ED-6EBE-589D79B38ABC}"/>
                </a:ext>
              </a:extLst>
            </p:cNvPr>
            <p:cNvSpPr/>
            <p:nvPr/>
          </p:nvSpPr>
          <p:spPr>
            <a:xfrm>
              <a:off x="4861583" y="5124556"/>
              <a:ext cx="188928" cy="156907"/>
            </a:xfrm>
            <a:custGeom>
              <a:avLst/>
              <a:gdLst>
                <a:gd name="connsiteX0" fmla="*/ 150520 w 150759"/>
                <a:gd name="connsiteY0" fmla="*/ 20416 h 125207"/>
                <a:gd name="connsiteX1" fmla="*/ 121555 w 150759"/>
                <a:gd name="connsiteY1" fmla="*/ 65404 h 125207"/>
                <a:gd name="connsiteX2" fmla="*/ 105943 w 150759"/>
                <a:gd name="connsiteY2" fmla="*/ 76086 h 125207"/>
                <a:gd name="connsiteX3" fmla="*/ 59927 w 150759"/>
                <a:gd name="connsiteY3" fmla="*/ 112036 h 125207"/>
                <a:gd name="connsiteX4" fmla="*/ 31374 w 150759"/>
                <a:gd name="connsiteY4" fmla="*/ 125183 h 125207"/>
                <a:gd name="connsiteX5" fmla="*/ -57 w 150759"/>
                <a:gd name="connsiteY5" fmla="*/ 93548 h 125207"/>
                <a:gd name="connsiteX6" fmla="*/ -57 w 150759"/>
                <a:gd name="connsiteY6" fmla="*/ 85330 h 125207"/>
                <a:gd name="connsiteX7" fmla="*/ -57 w 150759"/>
                <a:gd name="connsiteY7" fmla="*/ 81017 h 125207"/>
                <a:gd name="connsiteX8" fmla="*/ -57 w 150759"/>
                <a:gd name="connsiteY8" fmla="*/ 76908 h 125207"/>
                <a:gd name="connsiteX9" fmla="*/ 20486 w 150759"/>
                <a:gd name="connsiteY9" fmla="*/ 87796 h 125207"/>
                <a:gd name="connsiteX10" fmla="*/ 50272 w 150759"/>
                <a:gd name="connsiteY10" fmla="*/ 77114 h 125207"/>
                <a:gd name="connsiteX11" fmla="*/ 103273 w 150759"/>
                <a:gd name="connsiteY11" fmla="*/ 1928 h 125207"/>
                <a:gd name="connsiteX12" fmla="*/ 110873 w 150759"/>
                <a:gd name="connsiteY12" fmla="*/ 695 h 125207"/>
                <a:gd name="connsiteX13" fmla="*/ 148671 w 150759"/>
                <a:gd name="connsiteY13" fmla="*/ 16307 h 125207"/>
                <a:gd name="connsiteX14" fmla="*/ 150520 w 150759"/>
                <a:gd name="connsiteY14" fmla="*/ 20416 h 125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759" h="125207">
                  <a:moveTo>
                    <a:pt x="150520" y="20416"/>
                  </a:moveTo>
                  <a:cubicBezTo>
                    <a:pt x="148219" y="39048"/>
                    <a:pt x="137558" y="55606"/>
                    <a:pt x="121555" y="65404"/>
                  </a:cubicBezTo>
                  <a:cubicBezTo>
                    <a:pt x="117447" y="68486"/>
                    <a:pt x="111695" y="72183"/>
                    <a:pt x="105943" y="76086"/>
                  </a:cubicBezTo>
                  <a:cubicBezTo>
                    <a:pt x="89386" y="86419"/>
                    <a:pt x="73958" y="98478"/>
                    <a:pt x="59927" y="112036"/>
                  </a:cubicBezTo>
                  <a:cubicBezTo>
                    <a:pt x="52306" y="119719"/>
                    <a:pt x="42158" y="124403"/>
                    <a:pt x="31374" y="125183"/>
                  </a:cubicBezTo>
                  <a:cubicBezTo>
                    <a:pt x="13502" y="125183"/>
                    <a:pt x="-2111" y="120458"/>
                    <a:pt x="-57" y="93548"/>
                  </a:cubicBezTo>
                  <a:cubicBezTo>
                    <a:pt x="-57" y="91904"/>
                    <a:pt x="-57" y="88617"/>
                    <a:pt x="-57" y="85330"/>
                  </a:cubicBezTo>
                  <a:lnTo>
                    <a:pt x="-57" y="81017"/>
                  </a:lnTo>
                  <a:cubicBezTo>
                    <a:pt x="-57" y="78962"/>
                    <a:pt x="-57" y="77935"/>
                    <a:pt x="-57" y="76908"/>
                  </a:cubicBezTo>
                  <a:cubicBezTo>
                    <a:pt x="1998" y="85947"/>
                    <a:pt x="12063" y="88206"/>
                    <a:pt x="20486" y="87796"/>
                  </a:cubicBezTo>
                  <a:cubicBezTo>
                    <a:pt x="31394" y="88083"/>
                    <a:pt x="42015" y="84262"/>
                    <a:pt x="50272" y="77114"/>
                  </a:cubicBezTo>
                  <a:cubicBezTo>
                    <a:pt x="64652" y="63761"/>
                    <a:pt x="166338" y="5625"/>
                    <a:pt x="103273" y="1928"/>
                  </a:cubicBezTo>
                  <a:lnTo>
                    <a:pt x="110873" y="695"/>
                  </a:lnTo>
                  <a:cubicBezTo>
                    <a:pt x="141071" y="-2797"/>
                    <a:pt x="145590" y="7063"/>
                    <a:pt x="148671" y="16307"/>
                  </a:cubicBezTo>
                  <a:cubicBezTo>
                    <a:pt x="149370" y="17643"/>
                    <a:pt x="149986" y="19019"/>
                    <a:pt x="150520" y="20416"/>
                  </a:cubicBezTo>
                  <a:close/>
                </a:path>
              </a:pathLst>
            </a:custGeom>
            <a:solidFill>
              <a:srgbClr val="27145A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988BB9E7-2491-51F4-6697-D5559A9C13AD}"/>
                </a:ext>
              </a:extLst>
            </p:cNvPr>
            <p:cNvSpPr/>
            <p:nvPr/>
          </p:nvSpPr>
          <p:spPr>
            <a:xfrm>
              <a:off x="5020661" y="5297683"/>
              <a:ext cx="255527" cy="110922"/>
            </a:xfrm>
            <a:custGeom>
              <a:avLst/>
              <a:gdLst>
                <a:gd name="connsiteX0" fmla="*/ 185867 w 203903"/>
                <a:gd name="connsiteY0" fmla="*/ 2851 h 88512"/>
                <a:gd name="connsiteX1" fmla="*/ 149301 w 203903"/>
                <a:gd name="connsiteY1" fmla="*/ -25 h 88512"/>
                <a:gd name="connsiteX2" fmla="*/ 154026 w 203903"/>
                <a:gd name="connsiteY2" fmla="*/ 27502 h 88512"/>
                <a:gd name="connsiteX3" fmla="*/ 984 w 203903"/>
                <a:gd name="connsiteY3" fmla="*/ 27502 h 88512"/>
                <a:gd name="connsiteX4" fmla="*/ -43 w 203903"/>
                <a:gd name="connsiteY4" fmla="*/ 41060 h 88512"/>
                <a:gd name="connsiteX5" fmla="*/ 7764 w 203903"/>
                <a:gd name="connsiteY5" fmla="*/ 73928 h 88512"/>
                <a:gd name="connsiteX6" fmla="*/ 79457 w 203903"/>
                <a:gd name="connsiteY6" fmla="*/ 82556 h 88512"/>
                <a:gd name="connsiteX7" fmla="*/ 153410 w 203903"/>
                <a:gd name="connsiteY7" fmla="*/ 67971 h 88512"/>
                <a:gd name="connsiteX8" fmla="*/ 203329 w 203903"/>
                <a:gd name="connsiteY8" fmla="*/ 26886 h 88512"/>
                <a:gd name="connsiteX9" fmla="*/ 186792 w 203903"/>
                <a:gd name="connsiteY9" fmla="*/ 2995 h 88512"/>
                <a:gd name="connsiteX10" fmla="*/ 185867 w 203903"/>
                <a:gd name="connsiteY10" fmla="*/ 2851 h 8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903" h="88512">
                  <a:moveTo>
                    <a:pt x="185867" y="2851"/>
                  </a:moveTo>
                  <a:lnTo>
                    <a:pt x="149301" y="-25"/>
                  </a:lnTo>
                  <a:cubicBezTo>
                    <a:pt x="163887" y="4084"/>
                    <a:pt x="168817" y="17231"/>
                    <a:pt x="154026" y="27502"/>
                  </a:cubicBezTo>
                  <a:cubicBezTo>
                    <a:pt x="139236" y="37773"/>
                    <a:pt x="1395" y="58111"/>
                    <a:pt x="984" y="27502"/>
                  </a:cubicBezTo>
                  <a:cubicBezTo>
                    <a:pt x="984" y="33665"/>
                    <a:pt x="-43" y="38595"/>
                    <a:pt x="-43" y="41060"/>
                  </a:cubicBezTo>
                  <a:cubicBezTo>
                    <a:pt x="-1029" y="52564"/>
                    <a:pt x="1724" y="64089"/>
                    <a:pt x="7764" y="73928"/>
                  </a:cubicBezTo>
                  <a:cubicBezTo>
                    <a:pt x="21732" y="96114"/>
                    <a:pt x="54395" y="87692"/>
                    <a:pt x="79457" y="82556"/>
                  </a:cubicBezTo>
                  <a:lnTo>
                    <a:pt x="153410" y="67971"/>
                  </a:lnTo>
                  <a:cubicBezTo>
                    <a:pt x="176233" y="64253"/>
                    <a:pt x="195276" y="48558"/>
                    <a:pt x="203329" y="26886"/>
                  </a:cubicBezTo>
                  <a:cubicBezTo>
                    <a:pt x="205362" y="15731"/>
                    <a:pt x="197967" y="5029"/>
                    <a:pt x="186792" y="2995"/>
                  </a:cubicBezTo>
                  <a:cubicBezTo>
                    <a:pt x="186483" y="2933"/>
                    <a:pt x="186176" y="2892"/>
                    <a:pt x="185867" y="2851"/>
                  </a:cubicBezTo>
                  <a:close/>
                </a:path>
              </a:pathLst>
            </a:custGeom>
            <a:solidFill>
              <a:srgbClr val="27145A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E65D0048-815F-DFC1-EA16-4D9217835501}"/>
                </a:ext>
              </a:extLst>
            </p:cNvPr>
            <p:cNvSpPr/>
            <p:nvPr/>
          </p:nvSpPr>
          <p:spPr>
            <a:xfrm>
              <a:off x="5032234" y="5129578"/>
              <a:ext cx="17325" cy="59209"/>
            </a:xfrm>
            <a:custGeom>
              <a:avLst/>
              <a:gdLst>
                <a:gd name="connsiteX0" fmla="*/ 13525 w 13825"/>
                <a:gd name="connsiteY0" fmla="*/ 12301 h 47247"/>
                <a:gd name="connsiteX1" fmla="*/ 13525 w 13825"/>
                <a:gd name="connsiteY1" fmla="*/ 16409 h 47247"/>
                <a:gd name="connsiteX2" fmla="*/ -239 w 13825"/>
                <a:gd name="connsiteY2" fmla="*/ 47223 h 47247"/>
                <a:gd name="connsiteX3" fmla="*/ 3048 w 13825"/>
                <a:gd name="connsiteY3" fmla="*/ -25 h 47247"/>
                <a:gd name="connsiteX4" fmla="*/ 13525 w 13825"/>
                <a:gd name="connsiteY4" fmla="*/ 12301 h 4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5" h="47247">
                  <a:moveTo>
                    <a:pt x="13525" y="12301"/>
                  </a:moveTo>
                  <a:cubicBezTo>
                    <a:pt x="13607" y="13677"/>
                    <a:pt x="13607" y="15033"/>
                    <a:pt x="13525" y="16409"/>
                  </a:cubicBezTo>
                  <a:cubicBezTo>
                    <a:pt x="12436" y="27913"/>
                    <a:pt x="7588" y="38739"/>
                    <a:pt x="-239" y="47223"/>
                  </a:cubicBezTo>
                  <a:cubicBezTo>
                    <a:pt x="788" y="32432"/>
                    <a:pt x="1816" y="16615"/>
                    <a:pt x="3048" y="-25"/>
                  </a:cubicBezTo>
                  <a:cubicBezTo>
                    <a:pt x="7957" y="2625"/>
                    <a:pt x="11696" y="7021"/>
                    <a:pt x="13525" y="12301"/>
                  </a:cubicBezTo>
                  <a:close/>
                </a:path>
              </a:pathLst>
            </a:custGeom>
            <a:solidFill>
              <a:srgbClr val="535873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ACDEFFB1-7B51-65E8-CC02-45D4CE571332}"/>
                </a:ext>
              </a:extLst>
            </p:cNvPr>
            <p:cNvSpPr/>
            <p:nvPr/>
          </p:nvSpPr>
          <p:spPr>
            <a:xfrm>
              <a:off x="4866170" y="4175780"/>
              <a:ext cx="236857" cy="982994"/>
            </a:xfrm>
            <a:custGeom>
              <a:avLst/>
              <a:gdLst>
                <a:gd name="connsiteX0" fmla="*/ 188767 w 189005"/>
                <a:gd name="connsiteY0" fmla="*/ 38595 h 784399"/>
                <a:gd name="connsiteX1" fmla="*/ 168224 w 189005"/>
                <a:gd name="connsiteY1" fmla="*/ 392133 h 784399"/>
                <a:gd name="connsiteX2" fmla="*/ 166170 w 189005"/>
                <a:gd name="connsiteY2" fmla="*/ 412675 h 784399"/>
                <a:gd name="connsiteX3" fmla="*/ 158569 w 189005"/>
                <a:gd name="connsiteY3" fmla="*/ 449241 h 784399"/>
                <a:gd name="connsiteX4" fmla="*/ 76399 w 189005"/>
                <a:gd name="connsiteY4" fmla="*/ 761077 h 784399"/>
                <a:gd name="connsiteX5" fmla="*/ 2445 w 189005"/>
                <a:gd name="connsiteY5" fmla="*/ 768267 h 784399"/>
                <a:gd name="connsiteX6" fmla="*/ 26685 w 189005"/>
                <a:gd name="connsiteY6" fmla="*/ 423768 h 784399"/>
                <a:gd name="connsiteX7" fmla="*/ 37573 w 189005"/>
                <a:gd name="connsiteY7" fmla="*/ 321056 h 784399"/>
                <a:gd name="connsiteX8" fmla="*/ 9635 w 189005"/>
                <a:gd name="connsiteY8" fmla="*/ -25 h 78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005" h="784399">
                  <a:moveTo>
                    <a:pt x="188767" y="38595"/>
                  </a:moveTo>
                  <a:lnTo>
                    <a:pt x="168224" y="392133"/>
                  </a:lnTo>
                  <a:cubicBezTo>
                    <a:pt x="168224" y="398912"/>
                    <a:pt x="167197" y="405691"/>
                    <a:pt x="166170" y="412675"/>
                  </a:cubicBezTo>
                  <a:cubicBezTo>
                    <a:pt x="164444" y="425021"/>
                    <a:pt x="161917" y="437224"/>
                    <a:pt x="158569" y="449241"/>
                  </a:cubicBezTo>
                  <a:lnTo>
                    <a:pt x="76399" y="761077"/>
                  </a:lnTo>
                  <a:cubicBezTo>
                    <a:pt x="71263" y="788809"/>
                    <a:pt x="4089" y="792507"/>
                    <a:pt x="2445" y="768267"/>
                  </a:cubicBezTo>
                  <a:cubicBezTo>
                    <a:pt x="2445" y="768267"/>
                    <a:pt x="-12140" y="545586"/>
                    <a:pt x="26685" y="423768"/>
                  </a:cubicBezTo>
                  <a:cubicBezTo>
                    <a:pt x="37122" y="390592"/>
                    <a:pt x="40819" y="355670"/>
                    <a:pt x="37573" y="321056"/>
                  </a:cubicBezTo>
                  <a:lnTo>
                    <a:pt x="9635" y="-25"/>
                  </a:lnTo>
                  <a:close/>
                </a:path>
              </a:pathLst>
            </a:custGeom>
            <a:solidFill>
              <a:srgbClr val="33E7D2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CB7FFCF4-6407-4B3B-24A5-90CC67F738BA}"/>
                </a:ext>
              </a:extLst>
            </p:cNvPr>
            <p:cNvSpPr/>
            <p:nvPr/>
          </p:nvSpPr>
          <p:spPr>
            <a:xfrm>
              <a:off x="4871120" y="3838854"/>
              <a:ext cx="428492" cy="1451904"/>
            </a:xfrm>
            <a:custGeom>
              <a:avLst/>
              <a:gdLst>
                <a:gd name="connsiteX0" fmla="*/ 211112 w 341924"/>
                <a:gd name="connsiteY0" fmla="*/ 1135727 h 1158575"/>
                <a:gd name="connsiteX1" fmla="*/ 125449 w 341924"/>
                <a:gd name="connsiteY1" fmla="*/ 1145382 h 1158575"/>
                <a:gd name="connsiteX2" fmla="*/ 163248 w 341924"/>
                <a:gd name="connsiteY2" fmla="*/ 690159 h 1158575"/>
                <a:gd name="connsiteX3" fmla="*/ 143732 w 341924"/>
                <a:gd name="connsiteY3" fmla="*/ 369284 h 1158575"/>
                <a:gd name="connsiteX4" fmla="*/ 7535 w 341924"/>
                <a:gd name="connsiteY4" fmla="*/ 268831 h 1158575"/>
                <a:gd name="connsiteX5" fmla="*/ 5686 w 341924"/>
                <a:gd name="connsiteY5" fmla="*/ 160161 h 1158575"/>
                <a:gd name="connsiteX6" fmla="*/ 36705 w 341924"/>
                <a:gd name="connsiteY6" fmla="*/ 53956 h 1158575"/>
                <a:gd name="connsiteX7" fmla="*/ 314851 w 341924"/>
                <a:gd name="connsiteY7" fmla="*/ 91959 h 1158575"/>
                <a:gd name="connsiteX8" fmla="*/ 335394 w 341924"/>
                <a:gd name="connsiteY8" fmla="*/ 159955 h 1158575"/>
                <a:gd name="connsiteX9" fmla="*/ 211112 w 341924"/>
                <a:gd name="connsiteY9" fmla="*/ 1135727 h 115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924" h="1158575">
                  <a:moveTo>
                    <a:pt x="211112" y="1135727"/>
                  </a:moveTo>
                  <a:cubicBezTo>
                    <a:pt x="205154" y="1164076"/>
                    <a:pt x="130174" y="1164487"/>
                    <a:pt x="125449" y="1145382"/>
                  </a:cubicBezTo>
                  <a:cubicBezTo>
                    <a:pt x="125449" y="1145382"/>
                    <a:pt x="151949" y="758976"/>
                    <a:pt x="163248" y="690159"/>
                  </a:cubicBezTo>
                  <a:lnTo>
                    <a:pt x="143732" y="369284"/>
                  </a:lnTo>
                  <a:cubicBezTo>
                    <a:pt x="143732" y="369284"/>
                    <a:pt x="33007" y="339703"/>
                    <a:pt x="7535" y="268831"/>
                  </a:cubicBezTo>
                  <a:cubicBezTo>
                    <a:pt x="-2161" y="233333"/>
                    <a:pt x="-2798" y="195966"/>
                    <a:pt x="5686" y="160161"/>
                  </a:cubicBezTo>
                  <a:cubicBezTo>
                    <a:pt x="12588" y="123841"/>
                    <a:pt x="22983" y="88282"/>
                    <a:pt x="36705" y="53956"/>
                  </a:cubicBezTo>
                  <a:cubicBezTo>
                    <a:pt x="36705" y="53956"/>
                    <a:pt x="219945" y="-89842"/>
                    <a:pt x="314851" y="91959"/>
                  </a:cubicBezTo>
                  <a:cubicBezTo>
                    <a:pt x="325472" y="113303"/>
                    <a:pt x="332415" y="136290"/>
                    <a:pt x="335394" y="159955"/>
                  </a:cubicBezTo>
                  <a:cubicBezTo>
                    <a:pt x="375452" y="428652"/>
                    <a:pt x="211112" y="1135727"/>
                    <a:pt x="211112" y="1135727"/>
                  </a:cubicBezTo>
                  <a:close/>
                </a:path>
              </a:pathLst>
            </a:custGeom>
            <a:solidFill>
              <a:srgbClr val="33E7D2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A0871309-9872-3FD4-1FC9-2E6C1DA8950A}"/>
                </a:ext>
              </a:extLst>
            </p:cNvPr>
            <p:cNvSpPr/>
            <p:nvPr/>
          </p:nvSpPr>
          <p:spPr>
            <a:xfrm>
              <a:off x="4954715" y="4200727"/>
              <a:ext cx="119223" cy="461090"/>
            </a:xfrm>
            <a:custGeom>
              <a:avLst/>
              <a:gdLst>
                <a:gd name="connsiteX0" fmla="*/ 94898 w 95136"/>
                <a:gd name="connsiteY0" fmla="*/ 367911 h 367936"/>
                <a:gd name="connsiteX1" fmla="*/ 79902 w 95136"/>
                <a:gd name="connsiteY1" fmla="*/ 45188 h 367936"/>
                <a:gd name="connsiteX2" fmla="*/ 59359 w 95136"/>
                <a:gd name="connsiteY2" fmla="*/ 17455 h 367936"/>
                <a:gd name="connsiteX3" fmla="*/ 17041 w 95136"/>
                <a:gd name="connsiteY3" fmla="*/ 816 h 367936"/>
                <a:gd name="connsiteX4" fmla="*/ 608 w 95136"/>
                <a:gd name="connsiteY4" fmla="*/ 8170 h 367936"/>
                <a:gd name="connsiteX5" fmla="*/ 197 w 95136"/>
                <a:gd name="connsiteY5" fmla="*/ 16017 h 367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36" h="367936">
                  <a:moveTo>
                    <a:pt x="94898" y="367911"/>
                  </a:moveTo>
                  <a:lnTo>
                    <a:pt x="79902" y="45188"/>
                  </a:lnTo>
                  <a:cubicBezTo>
                    <a:pt x="79203" y="32677"/>
                    <a:pt x="71131" y="21769"/>
                    <a:pt x="59359" y="17455"/>
                  </a:cubicBezTo>
                  <a:lnTo>
                    <a:pt x="17041" y="816"/>
                  </a:lnTo>
                  <a:cubicBezTo>
                    <a:pt x="10468" y="-1690"/>
                    <a:pt x="3114" y="1596"/>
                    <a:pt x="608" y="8170"/>
                  </a:cubicBezTo>
                  <a:cubicBezTo>
                    <a:pt x="-358" y="10676"/>
                    <a:pt x="-501" y="13429"/>
                    <a:pt x="197" y="16017"/>
                  </a:cubicBezTo>
                  <a:close/>
                </a:path>
              </a:pathLst>
            </a:custGeom>
            <a:solidFill>
              <a:srgbClr val="0BC0C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3F94BF11-860D-DC3C-9427-B274947B5D42}"/>
                </a:ext>
              </a:extLst>
            </p:cNvPr>
            <p:cNvSpPr/>
            <p:nvPr/>
          </p:nvSpPr>
          <p:spPr>
            <a:xfrm>
              <a:off x="5042422" y="3273726"/>
              <a:ext cx="196531" cy="103231"/>
            </a:xfrm>
            <a:custGeom>
              <a:avLst/>
              <a:gdLst>
                <a:gd name="connsiteX0" fmla="*/ 6011 w 156826"/>
                <a:gd name="connsiteY0" fmla="*/ 52359 h 82375"/>
                <a:gd name="connsiteX1" fmla="*/ 64968 w 156826"/>
                <a:gd name="connsiteY1" fmla="*/ 82351 h 82375"/>
                <a:gd name="connsiteX2" fmla="*/ 94960 w 156826"/>
                <a:gd name="connsiteY2" fmla="*/ 78448 h 82375"/>
                <a:gd name="connsiteX3" fmla="*/ 156587 w 156826"/>
                <a:gd name="connsiteY3" fmla="*/ 57905 h 82375"/>
                <a:gd name="connsiteX4" fmla="*/ 141180 w 156826"/>
                <a:gd name="connsiteY4" fmla="*/ 48456 h 82375"/>
                <a:gd name="connsiteX5" fmla="*/ 122897 w 156826"/>
                <a:gd name="connsiteY5" fmla="*/ 37979 h 82375"/>
                <a:gd name="connsiteX6" fmla="*/ 57161 w 156826"/>
                <a:gd name="connsiteY6" fmla="*/ -25 h 82375"/>
                <a:gd name="connsiteX7" fmla="*/ 16076 w 156826"/>
                <a:gd name="connsiteY7" fmla="*/ 14355 h 82375"/>
                <a:gd name="connsiteX8" fmla="*/ 813 w 156826"/>
                <a:gd name="connsiteY8" fmla="*/ 43423 h 82375"/>
                <a:gd name="connsiteX9" fmla="*/ 6011 w 156826"/>
                <a:gd name="connsiteY9" fmla="*/ 52359 h 8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826" h="82375">
                  <a:moveTo>
                    <a:pt x="6011" y="52359"/>
                  </a:moveTo>
                  <a:cubicBezTo>
                    <a:pt x="21191" y="69409"/>
                    <a:pt x="42247" y="80132"/>
                    <a:pt x="64968" y="82351"/>
                  </a:cubicBezTo>
                  <a:cubicBezTo>
                    <a:pt x="75095" y="82371"/>
                    <a:pt x="85181" y="81057"/>
                    <a:pt x="94960" y="78448"/>
                  </a:cubicBezTo>
                  <a:cubicBezTo>
                    <a:pt x="112421" y="73518"/>
                    <a:pt x="142413" y="63863"/>
                    <a:pt x="156587" y="57905"/>
                  </a:cubicBezTo>
                  <a:lnTo>
                    <a:pt x="141180" y="48456"/>
                  </a:lnTo>
                  <a:lnTo>
                    <a:pt x="122897" y="37979"/>
                  </a:lnTo>
                  <a:lnTo>
                    <a:pt x="57161" y="-25"/>
                  </a:lnTo>
                  <a:lnTo>
                    <a:pt x="16076" y="14355"/>
                  </a:lnTo>
                  <a:cubicBezTo>
                    <a:pt x="3833" y="18176"/>
                    <a:pt x="-2987" y="31179"/>
                    <a:pt x="813" y="43423"/>
                  </a:cubicBezTo>
                  <a:cubicBezTo>
                    <a:pt x="1860" y="46751"/>
                    <a:pt x="3627" y="49811"/>
                    <a:pt x="6011" y="52359"/>
                  </a:cubicBezTo>
                  <a:close/>
                </a:path>
              </a:pathLst>
            </a:custGeom>
            <a:solidFill>
              <a:srgbClr val="FBB2B8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2C9E1281-3D84-5365-2BD2-2FE6A079AC8D}"/>
                </a:ext>
              </a:extLst>
            </p:cNvPr>
            <p:cNvSpPr/>
            <p:nvPr/>
          </p:nvSpPr>
          <p:spPr>
            <a:xfrm>
              <a:off x="5575938" y="2950987"/>
              <a:ext cx="152144" cy="289272"/>
            </a:xfrm>
            <a:custGeom>
              <a:avLst/>
              <a:gdLst>
                <a:gd name="connsiteX0" fmla="*/ 121168 w 121406"/>
                <a:gd name="connsiteY0" fmla="*/ 60713 h 230830"/>
                <a:gd name="connsiteX1" fmla="*/ 101652 w 121406"/>
                <a:gd name="connsiteY1" fmla="*/ 729 h 230830"/>
                <a:gd name="connsiteX2" fmla="*/ 48242 w 121406"/>
                <a:gd name="connsiteY2" fmla="*/ 63589 h 230830"/>
                <a:gd name="connsiteX3" fmla="*/ 52966 w 121406"/>
                <a:gd name="connsiteY3" fmla="*/ 37911 h 230830"/>
                <a:gd name="connsiteX4" fmla="*/ 42695 w 121406"/>
                <a:gd name="connsiteY4" fmla="*/ 20656 h 230830"/>
                <a:gd name="connsiteX5" fmla="*/ 32013 w 121406"/>
                <a:gd name="connsiteY5" fmla="*/ 37295 h 230830"/>
                <a:gd name="connsiteX6" fmla="*/ 18455 w 121406"/>
                <a:gd name="connsiteY6" fmla="*/ 84132 h 230830"/>
                <a:gd name="connsiteX7" fmla="*/ 18455 w 121406"/>
                <a:gd name="connsiteY7" fmla="*/ 104675 h 230830"/>
                <a:gd name="connsiteX8" fmla="*/ 20920 w 121406"/>
                <a:gd name="connsiteY8" fmla="*/ 117411 h 230830"/>
                <a:gd name="connsiteX9" fmla="*/ 17017 w 121406"/>
                <a:gd name="connsiteY9" fmla="*/ 159729 h 230830"/>
                <a:gd name="connsiteX10" fmla="*/ -239 w 121406"/>
                <a:gd name="connsiteY10" fmla="*/ 205128 h 230830"/>
                <a:gd name="connsiteX11" fmla="*/ 58924 w 121406"/>
                <a:gd name="connsiteY11" fmla="*/ 230806 h 230830"/>
                <a:gd name="connsiteX12" fmla="*/ 77206 w 121406"/>
                <a:gd name="connsiteY12" fmla="*/ 155415 h 230830"/>
                <a:gd name="connsiteX13" fmla="*/ 102268 w 121406"/>
                <a:gd name="connsiteY13" fmla="*/ 118643 h 230830"/>
                <a:gd name="connsiteX14" fmla="*/ 121168 w 121406"/>
                <a:gd name="connsiteY14" fmla="*/ 60713 h 230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406" h="230830">
                  <a:moveTo>
                    <a:pt x="121168" y="60713"/>
                  </a:moveTo>
                  <a:cubicBezTo>
                    <a:pt x="121168" y="36884"/>
                    <a:pt x="118086" y="7714"/>
                    <a:pt x="101652" y="729"/>
                  </a:cubicBezTo>
                  <a:cubicBezTo>
                    <a:pt x="81110" y="-8104"/>
                    <a:pt x="48242" y="63589"/>
                    <a:pt x="48242" y="63589"/>
                  </a:cubicBezTo>
                  <a:cubicBezTo>
                    <a:pt x="50358" y="55138"/>
                    <a:pt x="51939" y="46562"/>
                    <a:pt x="52966" y="37911"/>
                  </a:cubicBezTo>
                  <a:cubicBezTo>
                    <a:pt x="52966" y="29900"/>
                    <a:pt x="48653" y="20450"/>
                    <a:pt x="42695" y="20656"/>
                  </a:cubicBezTo>
                  <a:cubicBezTo>
                    <a:pt x="36738" y="20861"/>
                    <a:pt x="32013" y="27024"/>
                    <a:pt x="32013" y="37295"/>
                  </a:cubicBezTo>
                  <a:lnTo>
                    <a:pt x="18455" y="84132"/>
                  </a:lnTo>
                  <a:cubicBezTo>
                    <a:pt x="17222" y="90923"/>
                    <a:pt x="17222" y="97881"/>
                    <a:pt x="18455" y="104675"/>
                  </a:cubicBezTo>
                  <a:lnTo>
                    <a:pt x="20920" y="117411"/>
                  </a:lnTo>
                  <a:cubicBezTo>
                    <a:pt x="23549" y="131606"/>
                    <a:pt x="22194" y="146253"/>
                    <a:pt x="17017" y="159729"/>
                  </a:cubicBezTo>
                  <a:lnTo>
                    <a:pt x="-239" y="205128"/>
                  </a:lnTo>
                  <a:lnTo>
                    <a:pt x="58924" y="230806"/>
                  </a:lnTo>
                  <a:lnTo>
                    <a:pt x="77206" y="155415"/>
                  </a:lnTo>
                  <a:cubicBezTo>
                    <a:pt x="84910" y="142730"/>
                    <a:pt x="93271" y="130456"/>
                    <a:pt x="102268" y="118643"/>
                  </a:cubicBezTo>
                  <a:cubicBezTo>
                    <a:pt x="114471" y="101780"/>
                    <a:pt x="121065" y="81523"/>
                    <a:pt x="121168" y="60713"/>
                  </a:cubicBezTo>
                  <a:close/>
                </a:path>
              </a:pathLst>
            </a:custGeom>
            <a:solidFill>
              <a:srgbClr val="FCBAC0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EB00A6CF-52FE-66DD-B6C3-857CD8B60C8E}"/>
                </a:ext>
              </a:extLst>
            </p:cNvPr>
            <p:cNvSpPr/>
            <p:nvPr/>
          </p:nvSpPr>
          <p:spPr>
            <a:xfrm>
              <a:off x="4872561" y="3145650"/>
              <a:ext cx="809343" cy="926415"/>
            </a:xfrm>
            <a:custGeom>
              <a:avLst/>
              <a:gdLst>
                <a:gd name="connsiteX0" fmla="*/ 569456 w 645831"/>
                <a:gd name="connsiteY0" fmla="*/ 5009 h 739251"/>
                <a:gd name="connsiteX1" fmla="*/ 491394 w 645831"/>
                <a:gd name="connsiteY1" fmla="*/ 185168 h 739251"/>
                <a:gd name="connsiteX2" fmla="*/ 475166 w 645831"/>
                <a:gd name="connsiteY2" fmla="*/ 195644 h 739251"/>
                <a:gd name="connsiteX3" fmla="*/ 467154 w 645831"/>
                <a:gd name="connsiteY3" fmla="*/ 195644 h 739251"/>
                <a:gd name="connsiteX4" fmla="*/ 209550 w 645831"/>
                <a:gd name="connsiteY4" fmla="*/ 113474 h 739251"/>
                <a:gd name="connsiteX5" fmla="*/ 203387 w 645831"/>
                <a:gd name="connsiteY5" fmla="*/ 109366 h 739251"/>
                <a:gd name="connsiteX6" fmla="*/ 193116 w 645831"/>
                <a:gd name="connsiteY6" fmla="*/ 103614 h 739251"/>
                <a:gd name="connsiteX7" fmla="*/ 187570 w 645831"/>
                <a:gd name="connsiteY7" fmla="*/ 100532 h 739251"/>
                <a:gd name="connsiteX8" fmla="*/ 185721 w 645831"/>
                <a:gd name="connsiteY8" fmla="*/ 100532 h 739251"/>
                <a:gd name="connsiteX9" fmla="*/ 174011 w 645831"/>
                <a:gd name="connsiteY9" fmla="*/ 104641 h 739251"/>
                <a:gd name="connsiteX10" fmla="*/ 145046 w 645831"/>
                <a:gd name="connsiteY10" fmla="*/ 115118 h 739251"/>
                <a:gd name="connsiteX11" fmla="*/ 113000 w 645831"/>
                <a:gd name="connsiteY11" fmla="*/ 106490 h 739251"/>
                <a:gd name="connsiteX12" fmla="*/ 35965 w 645831"/>
                <a:gd name="connsiteY12" fmla="*/ 127032 h 739251"/>
                <a:gd name="connsiteX13" fmla="*/ 1454 w 645831"/>
                <a:gd name="connsiteY13" fmla="*/ 213722 h 739251"/>
                <a:gd name="connsiteX14" fmla="*/ 20353 w 645831"/>
                <a:gd name="connsiteY14" fmla="*/ 446264 h 739251"/>
                <a:gd name="connsiteX15" fmla="*/ 1454 w 645831"/>
                <a:gd name="connsiteY15" fmla="*/ 674081 h 739251"/>
                <a:gd name="connsiteX16" fmla="*/ 338968 w 645831"/>
                <a:gd name="connsiteY16" fmla="*/ 697294 h 739251"/>
                <a:gd name="connsiteX17" fmla="*/ 317193 w 645831"/>
                <a:gd name="connsiteY17" fmla="*/ 569314 h 739251"/>
                <a:gd name="connsiteX18" fmla="*/ 364236 w 645831"/>
                <a:gd name="connsiteY18" fmla="*/ 339031 h 739251"/>
                <a:gd name="connsiteX19" fmla="*/ 546859 w 645831"/>
                <a:gd name="connsiteY19" fmla="*/ 309450 h 739251"/>
                <a:gd name="connsiteX20" fmla="*/ 645258 w 645831"/>
                <a:gd name="connsiteY20" fmla="*/ 37261 h 739251"/>
                <a:gd name="connsiteX21" fmla="*/ 569456 w 645831"/>
                <a:gd name="connsiteY21" fmla="*/ 5009 h 73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5831" h="739251">
                  <a:moveTo>
                    <a:pt x="569456" y="5009"/>
                  </a:moveTo>
                  <a:lnTo>
                    <a:pt x="491394" y="185168"/>
                  </a:lnTo>
                  <a:cubicBezTo>
                    <a:pt x="488539" y="191577"/>
                    <a:pt x="482171" y="195686"/>
                    <a:pt x="475166" y="195644"/>
                  </a:cubicBezTo>
                  <a:lnTo>
                    <a:pt x="467154" y="195644"/>
                  </a:lnTo>
                  <a:cubicBezTo>
                    <a:pt x="375452" y="191926"/>
                    <a:pt x="286461" y="163536"/>
                    <a:pt x="209550" y="113474"/>
                  </a:cubicBezTo>
                  <a:lnTo>
                    <a:pt x="203387" y="109366"/>
                  </a:lnTo>
                  <a:lnTo>
                    <a:pt x="193116" y="103614"/>
                  </a:lnTo>
                  <a:lnTo>
                    <a:pt x="187570" y="100532"/>
                  </a:lnTo>
                  <a:lnTo>
                    <a:pt x="185721" y="100532"/>
                  </a:lnTo>
                  <a:cubicBezTo>
                    <a:pt x="181653" y="101375"/>
                    <a:pt x="177709" y="102751"/>
                    <a:pt x="174011" y="104641"/>
                  </a:cubicBezTo>
                  <a:cubicBezTo>
                    <a:pt x="164870" y="109427"/>
                    <a:pt x="155133" y="112940"/>
                    <a:pt x="145046" y="115118"/>
                  </a:cubicBezTo>
                  <a:cubicBezTo>
                    <a:pt x="134837" y="110721"/>
                    <a:pt x="124031" y="107825"/>
                    <a:pt x="113000" y="106490"/>
                  </a:cubicBezTo>
                  <a:cubicBezTo>
                    <a:pt x="85576" y="102053"/>
                    <a:pt x="57556" y="109530"/>
                    <a:pt x="35965" y="127032"/>
                  </a:cubicBezTo>
                  <a:cubicBezTo>
                    <a:pt x="8849" y="149834"/>
                    <a:pt x="4125" y="185168"/>
                    <a:pt x="1454" y="213722"/>
                  </a:cubicBezTo>
                  <a:cubicBezTo>
                    <a:pt x="-6558" y="310272"/>
                    <a:pt x="16245" y="398605"/>
                    <a:pt x="20353" y="446264"/>
                  </a:cubicBezTo>
                  <a:cubicBezTo>
                    <a:pt x="34527" y="606496"/>
                    <a:pt x="-5530" y="666685"/>
                    <a:pt x="1454" y="674081"/>
                  </a:cubicBezTo>
                  <a:cubicBezTo>
                    <a:pt x="92047" y="768166"/>
                    <a:pt x="265837" y="745980"/>
                    <a:pt x="338968" y="697294"/>
                  </a:cubicBezTo>
                  <a:cubicBezTo>
                    <a:pt x="326273" y="655736"/>
                    <a:pt x="318960" y="612720"/>
                    <a:pt x="317193" y="569314"/>
                  </a:cubicBezTo>
                  <a:cubicBezTo>
                    <a:pt x="323151" y="490882"/>
                    <a:pt x="338948" y="413519"/>
                    <a:pt x="364236" y="339031"/>
                  </a:cubicBezTo>
                  <a:cubicBezTo>
                    <a:pt x="408197" y="322392"/>
                    <a:pt x="510499" y="327528"/>
                    <a:pt x="546859" y="309450"/>
                  </a:cubicBezTo>
                  <a:cubicBezTo>
                    <a:pt x="579727" y="293222"/>
                    <a:pt x="645258" y="37261"/>
                    <a:pt x="645258" y="37261"/>
                  </a:cubicBezTo>
                  <a:cubicBezTo>
                    <a:pt x="651010" y="15075"/>
                    <a:pt x="580960" y="-11219"/>
                    <a:pt x="569456" y="5009"/>
                  </a:cubicBezTo>
                  <a:close/>
                </a:path>
              </a:pathLst>
            </a:custGeom>
            <a:solidFill>
              <a:srgbClr val="D0DBF8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9A566CD6-0CF3-4E72-7626-3C264FFC7C1D}"/>
                </a:ext>
              </a:extLst>
            </p:cNvPr>
            <p:cNvSpPr/>
            <p:nvPr/>
          </p:nvSpPr>
          <p:spPr>
            <a:xfrm>
              <a:off x="5012554" y="2927579"/>
              <a:ext cx="274295" cy="350695"/>
            </a:xfrm>
            <a:custGeom>
              <a:avLst/>
              <a:gdLst>
                <a:gd name="connsiteX0" fmla="*/ 212057 w 218879"/>
                <a:gd name="connsiteY0" fmla="*/ 206140 h 279844"/>
                <a:gd name="connsiteX1" fmla="*/ 88802 w 218879"/>
                <a:gd name="connsiteY1" fmla="*/ 265919 h 279844"/>
                <a:gd name="connsiteX2" fmla="*/ -148 w 218879"/>
                <a:gd name="connsiteY2" fmla="*/ 122121 h 279844"/>
                <a:gd name="connsiteX3" fmla="*/ 106263 w 218879"/>
                <a:gd name="connsiteY3" fmla="*/ 98 h 279844"/>
                <a:gd name="connsiteX4" fmla="*/ 212057 w 218879"/>
                <a:gd name="connsiteY4" fmla="*/ 206140 h 27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879" h="279844">
                  <a:moveTo>
                    <a:pt x="212057" y="206140"/>
                  </a:moveTo>
                  <a:cubicBezTo>
                    <a:pt x="192952" y="286256"/>
                    <a:pt x="138926" y="292008"/>
                    <a:pt x="88802" y="265919"/>
                  </a:cubicBezTo>
                  <a:cubicBezTo>
                    <a:pt x="37363" y="235475"/>
                    <a:pt x="4125" y="181742"/>
                    <a:pt x="-148" y="122121"/>
                  </a:cubicBezTo>
                  <a:cubicBezTo>
                    <a:pt x="-2613" y="48579"/>
                    <a:pt x="45252" y="2152"/>
                    <a:pt x="106263" y="98"/>
                  </a:cubicBezTo>
                  <a:cubicBezTo>
                    <a:pt x="246158" y="-5448"/>
                    <a:pt x="218630" y="178408"/>
                    <a:pt x="212057" y="206140"/>
                  </a:cubicBezTo>
                  <a:close/>
                </a:path>
              </a:pathLst>
            </a:custGeom>
            <a:solidFill>
              <a:srgbClr val="FEC7C4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C3415AC6-5E47-322C-0A65-0CD47080F5EB}"/>
                </a:ext>
              </a:extLst>
            </p:cNvPr>
            <p:cNvSpPr/>
            <p:nvPr/>
          </p:nvSpPr>
          <p:spPr>
            <a:xfrm>
              <a:off x="5060552" y="3130335"/>
              <a:ext cx="124856" cy="231499"/>
            </a:xfrm>
            <a:custGeom>
              <a:avLst/>
              <a:gdLst>
                <a:gd name="connsiteX0" fmla="*/ -239 w 99631"/>
                <a:gd name="connsiteY0" fmla="*/ -25 h 184729"/>
                <a:gd name="connsiteX1" fmla="*/ -239 w 99631"/>
                <a:gd name="connsiteY1" fmla="*/ 160413 h 184729"/>
                <a:gd name="connsiteX2" fmla="*/ 20304 w 99631"/>
                <a:gd name="connsiteY2" fmla="*/ 179723 h 184729"/>
                <a:gd name="connsiteX3" fmla="*/ 89532 w 99631"/>
                <a:gd name="connsiteY3" fmla="*/ 174998 h 184729"/>
                <a:gd name="connsiteX4" fmla="*/ 99393 w 99631"/>
                <a:gd name="connsiteY4" fmla="*/ 160413 h 184729"/>
                <a:gd name="connsiteX5" fmla="*/ 99393 w 99631"/>
                <a:gd name="connsiteY5" fmla="*/ -25 h 18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31" h="184729">
                  <a:moveTo>
                    <a:pt x="-239" y="-25"/>
                  </a:moveTo>
                  <a:lnTo>
                    <a:pt x="-239" y="160413"/>
                  </a:lnTo>
                  <a:cubicBezTo>
                    <a:pt x="-239" y="167808"/>
                    <a:pt x="6746" y="174998"/>
                    <a:pt x="20304" y="179723"/>
                  </a:cubicBezTo>
                  <a:cubicBezTo>
                    <a:pt x="43044" y="187734"/>
                    <a:pt x="68085" y="186029"/>
                    <a:pt x="89532" y="174998"/>
                  </a:cubicBezTo>
                  <a:cubicBezTo>
                    <a:pt x="95099" y="172142"/>
                    <a:pt x="98817" y="166637"/>
                    <a:pt x="99393" y="160413"/>
                  </a:cubicBezTo>
                  <a:cubicBezTo>
                    <a:pt x="99393" y="160413"/>
                    <a:pt x="99393" y="-25"/>
                    <a:pt x="99393" y="-25"/>
                  </a:cubicBezTo>
                  <a:close/>
                </a:path>
              </a:pathLst>
            </a:custGeom>
            <a:solidFill>
              <a:srgbClr val="FEC7C4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6A305C53-8370-9BCF-70DE-D9DE831FDE1A}"/>
                </a:ext>
              </a:extLst>
            </p:cNvPr>
            <p:cNvSpPr/>
            <p:nvPr/>
          </p:nvSpPr>
          <p:spPr>
            <a:xfrm>
              <a:off x="4800881" y="2903229"/>
              <a:ext cx="500334" cy="567804"/>
            </a:xfrm>
            <a:custGeom>
              <a:avLst/>
              <a:gdLst>
                <a:gd name="connsiteX0" fmla="*/ 369873 w 399251"/>
                <a:gd name="connsiteY0" fmla="*/ 155932 h 453090"/>
                <a:gd name="connsiteX1" fmla="*/ 365148 w 399251"/>
                <a:gd name="connsiteY1" fmla="*/ 159218 h 453090"/>
                <a:gd name="connsiteX2" fmla="*/ 346865 w 399251"/>
                <a:gd name="connsiteY2" fmla="*/ 179761 h 453090"/>
                <a:gd name="connsiteX3" fmla="*/ 338853 w 399251"/>
                <a:gd name="connsiteY3" fmla="*/ 196195 h 453090"/>
                <a:gd name="connsiteX4" fmla="*/ 325501 w 399251"/>
                <a:gd name="connsiteY4" fmla="*/ 192292 h 453090"/>
                <a:gd name="connsiteX5" fmla="*/ 298796 w 399251"/>
                <a:gd name="connsiteY5" fmla="*/ 218586 h 453090"/>
                <a:gd name="connsiteX6" fmla="*/ 310505 w 399251"/>
                <a:gd name="connsiteY6" fmla="*/ 240772 h 453090"/>
                <a:gd name="connsiteX7" fmla="*/ 317078 w 399251"/>
                <a:gd name="connsiteY7" fmla="*/ 252482 h 453090"/>
                <a:gd name="connsiteX8" fmla="*/ 315024 w 399251"/>
                <a:gd name="connsiteY8" fmla="*/ 371218 h 453090"/>
                <a:gd name="connsiteX9" fmla="*/ 176978 w 399251"/>
                <a:gd name="connsiteY9" fmla="*/ 436748 h 453090"/>
                <a:gd name="connsiteX10" fmla="*/ 173692 w 399251"/>
                <a:gd name="connsiteY10" fmla="*/ 434694 h 453090"/>
                <a:gd name="connsiteX11" fmla="*/ 146986 w 399251"/>
                <a:gd name="connsiteY11" fmla="*/ 450923 h 453090"/>
                <a:gd name="connsiteX12" fmla="*/ 53106 w 399251"/>
                <a:gd name="connsiteY12" fmla="*/ 398128 h 453090"/>
                <a:gd name="connsiteX13" fmla="*/ 50231 w 399251"/>
                <a:gd name="connsiteY13" fmla="*/ 374710 h 453090"/>
                <a:gd name="connsiteX14" fmla="*/ 36467 w 399251"/>
                <a:gd name="connsiteY14" fmla="*/ 369163 h 453090"/>
                <a:gd name="connsiteX15" fmla="*/ 26195 w 399251"/>
                <a:gd name="connsiteY15" fmla="*/ 361974 h 453090"/>
                <a:gd name="connsiteX16" fmla="*/ 10378 w 399251"/>
                <a:gd name="connsiteY16" fmla="*/ 251454 h 453090"/>
                <a:gd name="connsiteX17" fmla="*/ 26812 w 399251"/>
                <a:gd name="connsiteY17" fmla="*/ 225571 h 453090"/>
                <a:gd name="connsiteX18" fmla="*/ 37494 w 399251"/>
                <a:gd name="connsiteY18" fmla="*/ 193730 h 453090"/>
                <a:gd name="connsiteX19" fmla="*/ 50436 w 399251"/>
                <a:gd name="connsiteY19" fmla="*/ 116695 h 453090"/>
                <a:gd name="connsiteX20" fmla="*/ 107544 w 399251"/>
                <a:gd name="connsiteY20" fmla="*/ 53013 h 453090"/>
                <a:gd name="connsiteX21" fmla="*/ 121308 w 399251"/>
                <a:gd name="connsiteY21" fmla="*/ 42331 h 453090"/>
                <a:gd name="connsiteX22" fmla="*/ 381582 w 399251"/>
                <a:gd name="connsiteY22" fmla="*/ 47672 h 453090"/>
                <a:gd name="connsiteX23" fmla="*/ 371434 w 399251"/>
                <a:gd name="connsiteY23" fmla="*/ 154683 h 453090"/>
                <a:gd name="connsiteX24" fmla="*/ 369873 w 399251"/>
                <a:gd name="connsiteY24" fmla="*/ 155932 h 453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9251" h="453090">
                  <a:moveTo>
                    <a:pt x="369873" y="155932"/>
                  </a:moveTo>
                  <a:cubicBezTo>
                    <a:pt x="368373" y="157144"/>
                    <a:pt x="366812" y="158243"/>
                    <a:pt x="365148" y="159218"/>
                  </a:cubicBezTo>
                  <a:cubicBezTo>
                    <a:pt x="356952" y="163865"/>
                    <a:pt x="350522" y="171086"/>
                    <a:pt x="346865" y="179761"/>
                  </a:cubicBezTo>
                  <a:cubicBezTo>
                    <a:pt x="344482" y="185375"/>
                    <a:pt x="341812" y="190862"/>
                    <a:pt x="338853" y="196195"/>
                  </a:cubicBezTo>
                  <a:cubicBezTo>
                    <a:pt x="334909" y="193559"/>
                    <a:pt x="330247" y="192197"/>
                    <a:pt x="325501" y="192292"/>
                  </a:cubicBezTo>
                  <a:cubicBezTo>
                    <a:pt x="310874" y="192185"/>
                    <a:pt x="298919" y="203960"/>
                    <a:pt x="298796" y="218586"/>
                  </a:cubicBezTo>
                  <a:cubicBezTo>
                    <a:pt x="298734" y="227481"/>
                    <a:pt x="303130" y="235801"/>
                    <a:pt x="310505" y="240772"/>
                  </a:cubicBezTo>
                  <a:cubicBezTo>
                    <a:pt x="312929" y="244532"/>
                    <a:pt x="315127" y="248455"/>
                    <a:pt x="317078" y="252482"/>
                  </a:cubicBezTo>
                  <a:cubicBezTo>
                    <a:pt x="333533" y="290506"/>
                    <a:pt x="332773" y="333789"/>
                    <a:pt x="315024" y="371218"/>
                  </a:cubicBezTo>
                  <a:cubicBezTo>
                    <a:pt x="286881" y="432845"/>
                    <a:pt x="225048" y="463043"/>
                    <a:pt x="176978" y="436748"/>
                  </a:cubicBezTo>
                  <a:lnTo>
                    <a:pt x="173692" y="434694"/>
                  </a:lnTo>
                  <a:cubicBezTo>
                    <a:pt x="166994" y="443117"/>
                    <a:pt x="157545" y="448869"/>
                    <a:pt x="146986" y="450923"/>
                  </a:cubicBezTo>
                  <a:cubicBezTo>
                    <a:pt x="106723" y="460434"/>
                    <a:pt x="65905" y="437467"/>
                    <a:pt x="53106" y="398128"/>
                  </a:cubicBezTo>
                  <a:cubicBezTo>
                    <a:pt x="50374" y="390651"/>
                    <a:pt x="49388" y="382639"/>
                    <a:pt x="50231" y="374710"/>
                  </a:cubicBezTo>
                  <a:cubicBezTo>
                    <a:pt x="45423" y="373498"/>
                    <a:pt x="40781" y="371628"/>
                    <a:pt x="36467" y="369163"/>
                  </a:cubicBezTo>
                  <a:cubicBezTo>
                    <a:pt x="32769" y="367191"/>
                    <a:pt x="29318" y="364788"/>
                    <a:pt x="26195" y="361974"/>
                  </a:cubicBezTo>
                  <a:cubicBezTo>
                    <a:pt x="-1948" y="332207"/>
                    <a:pt x="-8274" y="287938"/>
                    <a:pt x="10378" y="251454"/>
                  </a:cubicBezTo>
                  <a:cubicBezTo>
                    <a:pt x="14527" y="242046"/>
                    <a:pt x="20074" y="233336"/>
                    <a:pt x="26812" y="225571"/>
                  </a:cubicBezTo>
                  <a:cubicBezTo>
                    <a:pt x="34618" y="216881"/>
                    <a:pt x="38480" y="205363"/>
                    <a:pt x="37494" y="193730"/>
                  </a:cubicBezTo>
                  <a:cubicBezTo>
                    <a:pt x="35214" y="167370"/>
                    <a:pt x="39672" y="140862"/>
                    <a:pt x="50436" y="116695"/>
                  </a:cubicBezTo>
                  <a:cubicBezTo>
                    <a:pt x="61899" y="89737"/>
                    <a:pt x="81989" y="67344"/>
                    <a:pt x="107544" y="53013"/>
                  </a:cubicBezTo>
                  <a:cubicBezTo>
                    <a:pt x="112454" y="49881"/>
                    <a:pt x="117055" y="46304"/>
                    <a:pt x="121308" y="42331"/>
                  </a:cubicBezTo>
                  <a:cubicBezTo>
                    <a:pt x="213339" y="-28746"/>
                    <a:pt x="347276" y="1246"/>
                    <a:pt x="381582" y="47672"/>
                  </a:cubicBezTo>
                  <a:cubicBezTo>
                    <a:pt x="408329" y="80027"/>
                    <a:pt x="403789" y="127936"/>
                    <a:pt x="371434" y="154683"/>
                  </a:cubicBezTo>
                  <a:cubicBezTo>
                    <a:pt x="370920" y="155106"/>
                    <a:pt x="370386" y="155523"/>
                    <a:pt x="369873" y="155932"/>
                  </a:cubicBezTo>
                  <a:close/>
                </a:path>
              </a:pathLst>
            </a:custGeom>
            <a:solidFill>
              <a:srgbClr val="3C2DA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2D3D16F8-7237-E8AF-D5CD-2ECCDD2D2F1A}"/>
                </a:ext>
              </a:extLst>
            </p:cNvPr>
            <p:cNvSpPr/>
            <p:nvPr/>
          </p:nvSpPr>
          <p:spPr>
            <a:xfrm>
              <a:off x="5889236" y="5621801"/>
              <a:ext cx="319991" cy="181263"/>
            </a:xfrm>
            <a:custGeom>
              <a:avLst/>
              <a:gdLst>
                <a:gd name="connsiteX0" fmla="*/ 218745 w 255343"/>
                <a:gd name="connsiteY0" fmla="*/ 21745 h 144642"/>
                <a:gd name="connsiteX1" fmla="*/ 50706 w 255343"/>
                <a:gd name="connsiteY1" fmla="*/ 14555 h 144642"/>
                <a:gd name="connsiteX2" fmla="*/ 35916 w 255343"/>
                <a:gd name="connsiteY2" fmla="*/ 21745 h 144642"/>
                <a:gd name="connsiteX3" fmla="*/ -239 w 255343"/>
                <a:gd name="connsiteY3" fmla="*/ 42288 h 144642"/>
                <a:gd name="connsiteX4" fmla="*/ -239 w 255343"/>
                <a:gd name="connsiteY4" fmla="*/ 72485 h 144642"/>
                <a:gd name="connsiteX5" fmla="*/ 25439 w 255343"/>
                <a:gd name="connsiteY5" fmla="*/ 115830 h 144642"/>
                <a:gd name="connsiteX6" fmla="*/ 204159 w 255343"/>
                <a:gd name="connsiteY6" fmla="*/ 130210 h 144642"/>
                <a:gd name="connsiteX7" fmla="*/ 255105 w 255343"/>
                <a:gd name="connsiteY7" fmla="*/ 72485 h 144642"/>
                <a:gd name="connsiteX8" fmla="*/ 255105 w 255343"/>
                <a:gd name="connsiteY8" fmla="*/ 40644 h 14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43" h="144642">
                  <a:moveTo>
                    <a:pt x="218745" y="21745"/>
                  </a:moveTo>
                  <a:cubicBezTo>
                    <a:pt x="166320" y="-4529"/>
                    <a:pt x="105185" y="-7138"/>
                    <a:pt x="50706" y="14555"/>
                  </a:cubicBezTo>
                  <a:cubicBezTo>
                    <a:pt x="45366" y="16815"/>
                    <a:pt x="40435" y="19280"/>
                    <a:pt x="35916" y="21745"/>
                  </a:cubicBezTo>
                  <a:lnTo>
                    <a:pt x="-239" y="42288"/>
                  </a:lnTo>
                  <a:lnTo>
                    <a:pt x="-239" y="72485"/>
                  </a:lnTo>
                  <a:cubicBezTo>
                    <a:pt x="911" y="90193"/>
                    <a:pt x="10464" y="106298"/>
                    <a:pt x="25439" y="115830"/>
                  </a:cubicBezTo>
                  <a:cubicBezTo>
                    <a:pt x="67757" y="147671"/>
                    <a:pt x="148695" y="154039"/>
                    <a:pt x="204159" y="130210"/>
                  </a:cubicBezTo>
                  <a:cubicBezTo>
                    <a:pt x="237438" y="115830"/>
                    <a:pt x="255105" y="94260"/>
                    <a:pt x="255105" y="72485"/>
                  </a:cubicBezTo>
                  <a:lnTo>
                    <a:pt x="255105" y="40644"/>
                  </a:ln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B4EA6A76-9FAB-956F-5310-FFABC8D49954}"/>
                </a:ext>
              </a:extLst>
            </p:cNvPr>
            <p:cNvSpPr/>
            <p:nvPr/>
          </p:nvSpPr>
          <p:spPr>
            <a:xfrm>
              <a:off x="5889236" y="5674568"/>
              <a:ext cx="319991" cy="99333"/>
            </a:xfrm>
            <a:custGeom>
              <a:avLst/>
              <a:gdLst>
                <a:gd name="connsiteX0" fmla="*/ 204159 w 255343"/>
                <a:gd name="connsiteY0" fmla="*/ 57700 h 79265"/>
                <a:gd name="connsiteX1" fmla="*/ 25439 w 255343"/>
                <a:gd name="connsiteY1" fmla="*/ 43320 h 79265"/>
                <a:gd name="connsiteX2" fmla="*/ -239 w 255343"/>
                <a:gd name="connsiteY2" fmla="*/ -25 h 79265"/>
                <a:gd name="connsiteX3" fmla="*/ -239 w 255343"/>
                <a:gd name="connsiteY3" fmla="*/ 6960 h 79265"/>
                <a:gd name="connsiteX4" fmla="*/ 25439 w 255343"/>
                <a:gd name="connsiteY4" fmla="*/ 50304 h 79265"/>
                <a:gd name="connsiteX5" fmla="*/ 204159 w 255343"/>
                <a:gd name="connsiteY5" fmla="*/ 64684 h 79265"/>
                <a:gd name="connsiteX6" fmla="*/ 255105 w 255343"/>
                <a:gd name="connsiteY6" fmla="*/ 6960 h 79265"/>
                <a:gd name="connsiteX7" fmla="*/ 255105 w 255343"/>
                <a:gd name="connsiteY7" fmla="*/ -25 h 79265"/>
                <a:gd name="connsiteX8" fmla="*/ 204159 w 255343"/>
                <a:gd name="connsiteY8" fmla="*/ 57700 h 7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43" h="79265">
                  <a:moveTo>
                    <a:pt x="204159" y="57700"/>
                  </a:moveTo>
                  <a:cubicBezTo>
                    <a:pt x="147873" y="81735"/>
                    <a:pt x="67757" y="75161"/>
                    <a:pt x="25439" y="43320"/>
                  </a:cubicBezTo>
                  <a:cubicBezTo>
                    <a:pt x="10361" y="33891"/>
                    <a:pt x="788" y="17724"/>
                    <a:pt x="-239" y="-25"/>
                  </a:cubicBezTo>
                  <a:lnTo>
                    <a:pt x="-239" y="6960"/>
                  </a:lnTo>
                  <a:cubicBezTo>
                    <a:pt x="891" y="24688"/>
                    <a:pt x="10443" y="40793"/>
                    <a:pt x="25439" y="50304"/>
                  </a:cubicBezTo>
                  <a:cubicBezTo>
                    <a:pt x="67757" y="82351"/>
                    <a:pt x="148695" y="88719"/>
                    <a:pt x="204159" y="64684"/>
                  </a:cubicBezTo>
                  <a:cubicBezTo>
                    <a:pt x="237438" y="50510"/>
                    <a:pt x="255105" y="28940"/>
                    <a:pt x="255105" y="6960"/>
                  </a:cubicBezTo>
                  <a:lnTo>
                    <a:pt x="255105" y="-25"/>
                  </a:lnTo>
                  <a:cubicBezTo>
                    <a:pt x="255105" y="21956"/>
                    <a:pt x="237438" y="43525"/>
                    <a:pt x="204159" y="57700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A0A8FE05-8A08-CEDB-CECC-128A0D872753}"/>
                </a:ext>
              </a:extLst>
            </p:cNvPr>
            <p:cNvSpPr/>
            <p:nvPr/>
          </p:nvSpPr>
          <p:spPr>
            <a:xfrm>
              <a:off x="5889364" y="5584064"/>
              <a:ext cx="319847" cy="181250"/>
            </a:xfrm>
            <a:custGeom>
              <a:avLst/>
              <a:gdLst>
                <a:gd name="connsiteX0" fmla="*/ 254387 w 255228"/>
                <a:gd name="connsiteY0" fmla="*/ 65211 h 144632"/>
                <a:gd name="connsiteX1" fmla="*/ 252127 w 255228"/>
                <a:gd name="connsiteY1" fmla="*/ 57200 h 144632"/>
                <a:gd name="connsiteX2" fmla="*/ 236103 w 255228"/>
                <a:gd name="connsiteY2" fmla="*/ 34603 h 144632"/>
                <a:gd name="connsiteX3" fmla="*/ 229530 w 255228"/>
                <a:gd name="connsiteY3" fmla="*/ 28851 h 144632"/>
                <a:gd name="connsiteX4" fmla="*/ 50604 w 255228"/>
                <a:gd name="connsiteY4" fmla="*/ 14471 h 144632"/>
                <a:gd name="connsiteX5" fmla="*/ 41565 w 255228"/>
                <a:gd name="connsiteY5" fmla="*/ 18785 h 144632"/>
                <a:gd name="connsiteX6" fmla="*/ 15066 w 255228"/>
                <a:gd name="connsiteY6" fmla="*/ 37890 h 144632"/>
                <a:gd name="connsiteX7" fmla="*/ 8903 w 255228"/>
                <a:gd name="connsiteY7" fmla="*/ 45285 h 144632"/>
                <a:gd name="connsiteX8" fmla="*/ 16709 w 255228"/>
                <a:gd name="connsiteY8" fmla="*/ 108145 h 144632"/>
                <a:gd name="connsiteX9" fmla="*/ 25337 w 255228"/>
                <a:gd name="connsiteY9" fmla="*/ 115540 h 144632"/>
                <a:gd name="connsiteX10" fmla="*/ 204057 w 255228"/>
                <a:gd name="connsiteY10" fmla="*/ 130125 h 144632"/>
                <a:gd name="connsiteX11" fmla="*/ 215972 w 255228"/>
                <a:gd name="connsiteY11" fmla="*/ 124374 h 144632"/>
                <a:gd name="connsiteX12" fmla="*/ 254387 w 255228"/>
                <a:gd name="connsiteY12" fmla="*/ 65211 h 14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228" h="144632">
                  <a:moveTo>
                    <a:pt x="254387" y="65211"/>
                  </a:moveTo>
                  <a:cubicBezTo>
                    <a:pt x="253914" y="62458"/>
                    <a:pt x="253154" y="59788"/>
                    <a:pt x="252127" y="57200"/>
                  </a:cubicBezTo>
                  <a:cubicBezTo>
                    <a:pt x="248717" y="48469"/>
                    <a:pt x="243211" y="40724"/>
                    <a:pt x="236103" y="34603"/>
                  </a:cubicBezTo>
                  <a:cubicBezTo>
                    <a:pt x="234050" y="32528"/>
                    <a:pt x="231851" y="30597"/>
                    <a:pt x="229530" y="28851"/>
                  </a:cubicBezTo>
                  <a:cubicBezTo>
                    <a:pt x="187213" y="-2990"/>
                    <a:pt x="106275" y="-9564"/>
                    <a:pt x="50604" y="14471"/>
                  </a:cubicBezTo>
                  <a:cubicBezTo>
                    <a:pt x="47482" y="15662"/>
                    <a:pt x="44462" y="17100"/>
                    <a:pt x="41565" y="18785"/>
                  </a:cubicBezTo>
                  <a:cubicBezTo>
                    <a:pt x="31685" y="23551"/>
                    <a:pt x="22707" y="30022"/>
                    <a:pt x="15066" y="37890"/>
                  </a:cubicBezTo>
                  <a:cubicBezTo>
                    <a:pt x="12765" y="40149"/>
                    <a:pt x="10711" y="42614"/>
                    <a:pt x="8903" y="45285"/>
                  </a:cubicBezTo>
                  <a:cubicBezTo>
                    <a:pt x="-5847" y="64923"/>
                    <a:pt x="-2396" y="92717"/>
                    <a:pt x="16709" y="108145"/>
                  </a:cubicBezTo>
                  <a:cubicBezTo>
                    <a:pt x="19297" y="110918"/>
                    <a:pt x="22194" y="113404"/>
                    <a:pt x="25337" y="115540"/>
                  </a:cubicBezTo>
                  <a:cubicBezTo>
                    <a:pt x="67655" y="147587"/>
                    <a:pt x="147565" y="154160"/>
                    <a:pt x="204057" y="130125"/>
                  </a:cubicBezTo>
                  <a:cubicBezTo>
                    <a:pt x="208124" y="128421"/>
                    <a:pt x="212110" y="126489"/>
                    <a:pt x="215972" y="124374"/>
                  </a:cubicBezTo>
                  <a:cubicBezTo>
                    <a:pt x="244731" y="108761"/>
                    <a:pt x="258084" y="86781"/>
                    <a:pt x="254387" y="65211"/>
                  </a:cubicBezTo>
                  <a:close/>
                </a:path>
              </a:pathLst>
            </a:custGeom>
            <a:solidFill>
              <a:srgbClr val="FFBC3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EC1A5615-C235-0C32-E469-479590B28B29}"/>
                </a:ext>
              </a:extLst>
            </p:cNvPr>
            <p:cNvSpPr/>
            <p:nvPr/>
          </p:nvSpPr>
          <p:spPr>
            <a:xfrm>
              <a:off x="5927139" y="5605414"/>
              <a:ext cx="243855" cy="75331"/>
            </a:xfrm>
            <a:custGeom>
              <a:avLst/>
              <a:gdLst>
                <a:gd name="connsiteX0" fmla="*/ 34636 w 194589"/>
                <a:gd name="connsiteY0" fmla="*/ 22495 h 60112"/>
                <a:gd name="connsiteX1" fmla="*/ 38744 w 194589"/>
                <a:gd name="connsiteY1" fmla="*/ 20441 h 60112"/>
                <a:gd name="connsiteX2" fmla="*/ 175147 w 194589"/>
                <a:gd name="connsiteY2" fmla="*/ 31534 h 60112"/>
                <a:gd name="connsiteX3" fmla="*/ 194252 w 194589"/>
                <a:gd name="connsiteY3" fmla="*/ 59883 h 60112"/>
                <a:gd name="connsiteX4" fmla="*/ 175147 w 194589"/>
                <a:gd name="connsiteY4" fmla="*/ 22290 h 60112"/>
                <a:gd name="connsiteX5" fmla="*/ 38744 w 194589"/>
                <a:gd name="connsiteY5" fmla="*/ 11197 h 60112"/>
                <a:gd name="connsiteX6" fmla="*/ 34636 w 194589"/>
                <a:gd name="connsiteY6" fmla="*/ 13046 h 60112"/>
                <a:gd name="connsiteX7" fmla="*/ 124 w 194589"/>
                <a:gd name="connsiteY7" fmla="*/ 60088 h 60112"/>
                <a:gd name="connsiteX8" fmla="*/ 34636 w 194589"/>
                <a:gd name="connsiteY8" fmla="*/ 22495 h 6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589" h="60112">
                  <a:moveTo>
                    <a:pt x="34636" y="22495"/>
                  </a:moveTo>
                  <a:lnTo>
                    <a:pt x="38744" y="20441"/>
                  </a:lnTo>
                  <a:cubicBezTo>
                    <a:pt x="83424" y="2446"/>
                    <a:pt x="133959" y="6554"/>
                    <a:pt x="175147" y="31534"/>
                  </a:cubicBezTo>
                  <a:cubicBezTo>
                    <a:pt x="184925" y="38190"/>
                    <a:pt x="191766" y="48338"/>
                    <a:pt x="194252" y="59883"/>
                  </a:cubicBezTo>
                  <a:cubicBezTo>
                    <a:pt x="195299" y="44784"/>
                    <a:pt x="187945" y="30342"/>
                    <a:pt x="175147" y="22290"/>
                  </a:cubicBezTo>
                  <a:cubicBezTo>
                    <a:pt x="134021" y="-2895"/>
                    <a:pt x="83383" y="-7004"/>
                    <a:pt x="38744" y="11197"/>
                  </a:cubicBezTo>
                  <a:cubicBezTo>
                    <a:pt x="37327" y="11690"/>
                    <a:pt x="35950" y="12306"/>
                    <a:pt x="34636" y="13046"/>
                  </a:cubicBezTo>
                  <a:cubicBezTo>
                    <a:pt x="9574" y="24960"/>
                    <a:pt x="-2546" y="42627"/>
                    <a:pt x="124" y="60088"/>
                  </a:cubicBezTo>
                  <a:cubicBezTo>
                    <a:pt x="4746" y="42647"/>
                    <a:pt x="17647" y="28576"/>
                    <a:pt x="34636" y="22495"/>
                  </a:cubicBez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03C085CE-EA8D-B06E-779E-AB66BFBA7AC7}"/>
                </a:ext>
              </a:extLst>
            </p:cNvPr>
            <p:cNvSpPr/>
            <p:nvPr/>
          </p:nvSpPr>
          <p:spPr>
            <a:xfrm>
              <a:off x="5927594" y="5617187"/>
              <a:ext cx="243276" cy="126792"/>
            </a:xfrm>
            <a:custGeom>
              <a:avLst/>
              <a:gdLst>
                <a:gd name="connsiteX0" fmla="*/ 18866 w 194127"/>
                <a:gd name="connsiteY0" fmla="*/ 78838 h 101176"/>
                <a:gd name="connsiteX1" fmla="*/ 150954 w 194127"/>
                <a:gd name="connsiteY1" fmla="*/ 91574 h 101176"/>
                <a:gd name="connsiteX2" fmla="*/ 155473 w 194127"/>
                <a:gd name="connsiteY2" fmla="*/ 89931 h 101176"/>
                <a:gd name="connsiteX3" fmla="*/ 193889 w 194127"/>
                <a:gd name="connsiteY3" fmla="*/ 50489 h 101176"/>
                <a:gd name="connsiteX4" fmla="*/ 174784 w 194127"/>
                <a:gd name="connsiteY4" fmla="*/ 22140 h 101176"/>
                <a:gd name="connsiteX5" fmla="*/ 38381 w 194127"/>
                <a:gd name="connsiteY5" fmla="*/ 11048 h 101176"/>
                <a:gd name="connsiteX6" fmla="*/ 34272 w 194127"/>
                <a:gd name="connsiteY6" fmla="*/ 13102 h 101176"/>
                <a:gd name="connsiteX7" fmla="*/ -239 w 194127"/>
                <a:gd name="connsiteY7" fmla="*/ 50695 h 101176"/>
                <a:gd name="connsiteX8" fmla="*/ 18866 w 194127"/>
                <a:gd name="connsiteY8" fmla="*/ 78838 h 10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127" h="101176">
                  <a:moveTo>
                    <a:pt x="18866" y="78838"/>
                  </a:moveTo>
                  <a:cubicBezTo>
                    <a:pt x="58595" y="103181"/>
                    <a:pt x="107301" y="107885"/>
                    <a:pt x="150954" y="91574"/>
                  </a:cubicBezTo>
                  <a:lnTo>
                    <a:pt x="155473" y="89931"/>
                  </a:lnTo>
                  <a:cubicBezTo>
                    <a:pt x="174249" y="84343"/>
                    <a:pt x="188794" y="69409"/>
                    <a:pt x="193889" y="50489"/>
                  </a:cubicBezTo>
                  <a:cubicBezTo>
                    <a:pt x="191403" y="38944"/>
                    <a:pt x="184562" y="28796"/>
                    <a:pt x="174784" y="22140"/>
                  </a:cubicBezTo>
                  <a:cubicBezTo>
                    <a:pt x="133596" y="-2839"/>
                    <a:pt x="83061" y="-6948"/>
                    <a:pt x="38381" y="11048"/>
                  </a:cubicBezTo>
                  <a:lnTo>
                    <a:pt x="34272" y="13102"/>
                  </a:lnTo>
                  <a:cubicBezTo>
                    <a:pt x="17284" y="19182"/>
                    <a:pt x="4383" y="33254"/>
                    <a:pt x="-239" y="50695"/>
                  </a:cubicBezTo>
                  <a:cubicBezTo>
                    <a:pt x="2226" y="62199"/>
                    <a:pt x="9067" y="72305"/>
                    <a:pt x="18866" y="78838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C6E330F5-AA14-B577-3D30-E0BD07B845D5}"/>
                </a:ext>
              </a:extLst>
            </p:cNvPr>
            <p:cNvSpPr/>
            <p:nvPr/>
          </p:nvSpPr>
          <p:spPr>
            <a:xfrm>
              <a:off x="5889236" y="5584329"/>
              <a:ext cx="319991" cy="181352"/>
            </a:xfrm>
            <a:custGeom>
              <a:avLst/>
              <a:gdLst>
                <a:gd name="connsiteX0" fmla="*/ 218745 w 255343"/>
                <a:gd name="connsiteY0" fmla="*/ 21859 h 144713"/>
                <a:gd name="connsiteX1" fmla="*/ 50706 w 255343"/>
                <a:gd name="connsiteY1" fmla="*/ 14464 h 144713"/>
                <a:gd name="connsiteX2" fmla="*/ 35916 w 255343"/>
                <a:gd name="connsiteY2" fmla="*/ 21859 h 144713"/>
                <a:gd name="connsiteX3" fmla="*/ -239 w 255343"/>
                <a:gd name="connsiteY3" fmla="*/ 42402 h 144713"/>
                <a:gd name="connsiteX4" fmla="*/ -239 w 255343"/>
                <a:gd name="connsiteY4" fmla="*/ 72394 h 144713"/>
                <a:gd name="connsiteX5" fmla="*/ 25439 w 255343"/>
                <a:gd name="connsiteY5" fmla="*/ 115944 h 144713"/>
                <a:gd name="connsiteX6" fmla="*/ 204159 w 255343"/>
                <a:gd name="connsiteY6" fmla="*/ 130119 h 144713"/>
                <a:gd name="connsiteX7" fmla="*/ 255105 w 255343"/>
                <a:gd name="connsiteY7" fmla="*/ 72394 h 144713"/>
                <a:gd name="connsiteX8" fmla="*/ 255105 w 255343"/>
                <a:gd name="connsiteY8" fmla="*/ 40758 h 1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43" h="144713">
                  <a:moveTo>
                    <a:pt x="218745" y="21859"/>
                  </a:moveTo>
                  <a:cubicBezTo>
                    <a:pt x="166361" y="-4476"/>
                    <a:pt x="105206" y="-7167"/>
                    <a:pt x="50706" y="14464"/>
                  </a:cubicBezTo>
                  <a:cubicBezTo>
                    <a:pt x="45612" y="16600"/>
                    <a:pt x="40682" y="19065"/>
                    <a:pt x="35916" y="21859"/>
                  </a:cubicBezTo>
                  <a:lnTo>
                    <a:pt x="-239" y="42402"/>
                  </a:lnTo>
                  <a:lnTo>
                    <a:pt x="-239" y="72394"/>
                  </a:lnTo>
                  <a:cubicBezTo>
                    <a:pt x="911" y="90163"/>
                    <a:pt x="10443" y="106330"/>
                    <a:pt x="25439" y="115944"/>
                  </a:cubicBezTo>
                  <a:cubicBezTo>
                    <a:pt x="67757" y="147785"/>
                    <a:pt x="148695" y="154153"/>
                    <a:pt x="204159" y="130119"/>
                  </a:cubicBezTo>
                  <a:cubicBezTo>
                    <a:pt x="237438" y="115944"/>
                    <a:pt x="255105" y="94374"/>
                    <a:pt x="255105" y="72394"/>
                  </a:cubicBezTo>
                  <a:lnTo>
                    <a:pt x="255105" y="40758"/>
                  </a:ln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58861777-0013-2EF0-BCC1-0E187A5DB2FF}"/>
                </a:ext>
              </a:extLst>
            </p:cNvPr>
            <p:cNvSpPr/>
            <p:nvPr/>
          </p:nvSpPr>
          <p:spPr>
            <a:xfrm>
              <a:off x="5889236" y="5636468"/>
              <a:ext cx="319991" cy="99147"/>
            </a:xfrm>
            <a:custGeom>
              <a:avLst/>
              <a:gdLst>
                <a:gd name="connsiteX0" fmla="*/ 204159 w 255343"/>
                <a:gd name="connsiteY0" fmla="*/ 57700 h 79116"/>
                <a:gd name="connsiteX1" fmla="*/ 25439 w 255343"/>
                <a:gd name="connsiteY1" fmla="*/ 43320 h 79116"/>
                <a:gd name="connsiteX2" fmla="*/ -239 w 255343"/>
                <a:gd name="connsiteY2" fmla="*/ -25 h 79116"/>
                <a:gd name="connsiteX3" fmla="*/ -239 w 255343"/>
                <a:gd name="connsiteY3" fmla="*/ 6960 h 79116"/>
                <a:gd name="connsiteX4" fmla="*/ 25439 w 255343"/>
                <a:gd name="connsiteY4" fmla="*/ 50304 h 79116"/>
                <a:gd name="connsiteX5" fmla="*/ 204159 w 255343"/>
                <a:gd name="connsiteY5" fmla="*/ 64684 h 79116"/>
                <a:gd name="connsiteX6" fmla="*/ 255105 w 255343"/>
                <a:gd name="connsiteY6" fmla="*/ 6960 h 79116"/>
                <a:gd name="connsiteX7" fmla="*/ 255105 w 255343"/>
                <a:gd name="connsiteY7" fmla="*/ 797 h 79116"/>
                <a:gd name="connsiteX8" fmla="*/ 204159 w 255343"/>
                <a:gd name="connsiteY8" fmla="*/ 57700 h 7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43" h="79116">
                  <a:moveTo>
                    <a:pt x="204159" y="57700"/>
                  </a:moveTo>
                  <a:cubicBezTo>
                    <a:pt x="147873" y="81529"/>
                    <a:pt x="67757" y="75161"/>
                    <a:pt x="25439" y="43320"/>
                  </a:cubicBezTo>
                  <a:cubicBezTo>
                    <a:pt x="10382" y="33870"/>
                    <a:pt x="829" y="17724"/>
                    <a:pt x="-239" y="-25"/>
                  </a:cubicBezTo>
                  <a:lnTo>
                    <a:pt x="-239" y="6960"/>
                  </a:lnTo>
                  <a:cubicBezTo>
                    <a:pt x="911" y="24667"/>
                    <a:pt x="10464" y="40773"/>
                    <a:pt x="25439" y="50304"/>
                  </a:cubicBezTo>
                  <a:cubicBezTo>
                    <a:pt x="67757" y="82145"/>
                    <a:pt x="148695" y="88514"/>
                    <a:pt x="204159" y="64684"/>
                  </a:cubicBezTo>
                  <a:cubicBezTo>
                    <a:pt x="237438" y="50510"/>
                    <a:pt x="255105" y="28735"/>
                    <a:pt x="255105" y="6960"/>
                  </a:cubicBezTo>
                  <a:lnTo>
                    <a:pt x="255105" y="797"/>
                  </a:lnTo>
                  <a:cubicBezTo>
                    <a:pt x="255105" y="21339"/>
                    <a:pt x="237438" y="43320"/>
                    <a:pt x="204159" y="57700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B24FE57B-5EFD-618C-D73C-FEBCAA286857}"/>
                </a:ext>
              </a:extLst>
            </p:cNvPr>
            <p:cNvSpPr/>
            <p:nvPr/>
          </p:nvSpPr>
          <p:spPr>
            <a:xfrm>
              <a:off x="5889364" y="5545909"/>
              <a:ext cx="319847" cy="181194"/>
            </a:xfrm>
            <a:custGeom>
              <a:avLst/>
              <a:gdLst>
                <a:gd name="connsiteX0" fmla="*/ 254387 w 255228"/>
                <a:gd name="connsiteY0" fmla="*/ 65254 h 144587"/>
                <a:gd name="connsiteX1" fmla="*/ 252127 w 255228"/>
                <a:gd name="connsiteY1" fmla="*/ 57037 h 144587"/>
                <a:gd name="connsiteX2" fmla="*/ 236103 w 255228"/>
                <a:gd name="connsiteY2" fmla="*/ 34440 h 144587"/>
                <a:gd name="connsiteX3" fmla="*/ 229530 w 255228"/>
                <a:gd name="connsiteY3" fmla="*/ 28894 h 144587"/>
                <a:gd name="connsiteX4" fmla="*/ 50604 w 255228"/>
                <a:gd name="connsiteY4" fmla="*/ 14309 h 144587"/>
                <a:gd name="connsiteX5" fmla="*/ 41565 w 255228"/>
                <a:gd name="connsiteY5" fmla="*/ 18623 h 144587"/>
                <a:gd name="connsiteX6" fmla="*/ 15066 w 255228"/>
                <a:gd name="connsiteY6" fmla="*/ 37932 h 144587"/>
                <a:gd name="connsiteX7" fmla="*/ 8903 w 255228"/>
                <a:gd name="connsiteY7" fmla="*/ 45328 h 144587"/>
                <a:gd name="connsiteX8" fmla="*/ 16709 w 255228"/>
                <a:gd name="connsiteY8" fmla="*/ 108188 h 144587"/>
                <a:gd name="connsiteX9" fmla="*/ 25337 w 255228"/>
                <a:gd name="connsiteY9" fmla="*/ 115584 h 144587"/>
                <a:gd name="connsiteX10" fmla="*/ 204057 w 255228"/>
                <a:gd name="connsiteY10" fmla="*/ 130169 h 144587"/>
                <a:gd name="connsiteX11" fmla="*/ 215972 w 255228"/>
                <a:gd name="connsiteY11" fmla="*/ 124417 h 144587"/>
                <a:gd name="connsiteX12" fmla="*/ 254387 w 255228"/>
                <a:gd name="connsiteY12" fmla="*/ 65254 h 14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228" h="144587">
                  <a:moveTo>
                    <a:pt x="254387" y="65254"/>
                  </a:moveTo>
                  <a:cubicBezTo>
                    <a:pt x="253893" y="62440"/>
                    <a:pt x="253133" y="59708"/>
                    <a:pt x="252127" y="57037"/>
                  </a:cubicBezTo>
                  <a:cubicBezTo>
                    <a:pt x="248655" y="48348"/>
                    <a:pt x="243170" y="40603"/>
                    <a:pt x="236103" y="34440"/>
                  </a:cubicBezTo>
                  <a:cubicBezTo>
                    <a:pt x="234050" y="32591"/>
                    <a:pt x="231995" y="30743"/>
                    <a:pt x="229530" y="28894"/>
                  </a:cubicBezTo>
                  <a:cubicBezTo>
                    <a:pt x="187213" y="-2947"/>
                    <a:pt x="106275" y="-9521"/>
                    <a:pt x="50604" y="14309"/>
                  </a:cubicBezTo>
                  <a:lnTo>
                    <a:pt x="41565" y="18623"/>
                  </a:lnTo>
                  <a:cubicBezTo>
                    <a:pt x="31664" y="23450"/>
                    <a:pt x="22707" y="30003"/>
                    <a:pt x="15066" y="37932"/>
                  </a:cubicBezTo>
                  <a:cubicBezTo>
                    <a:pt x="12765" y="40192"/>
                    <a:pt x="10711" y="42657"/>
                    <a:pt x="8903" y="45328"/>
                  </a:cubicBezTo>
                  <a:cubicBezTo>
                    <a:pt x="-5847" y="64967"/>
                    <a:pt x="-2396" y="92761"/>
                    <a:pt x="16709" y="108188"/>
                  </a:cubicBezTo>
                  <a:cubicBezTo>
                    <a:pt x="19400" y="110859"/>
                    <a:pt x="22297" y="113324"/>
                    <a:pt x="25337" y="115584"/>
                  </a:cubicBezTo>
                  <a:cubicBezTo>
                    <a:pt x="67655" y="147630"/>
                    <a:pt x="147565" y="153998"/>
                    <a:pt x="204057" y="130169"/>
                  </a:cubicBezTo>
                  <a:cubicBezTo>
                    <a:pt x="208124" y="128464"/>
                    <a:pt x="212110" y="126533"/>
                    <a:pt x="215972" y="124417"/>
                  </a:cubicBezTo>
                  <a:cubicBezTo>
                    <a:pt x="244731" y="108804"/>
                    <a:pt x="258084" y="86824"/>
                    <a:pt x="254387" y="65254"/>
                  </a:cubicBezTo>
                  <a:close/>
                </a:path>
              </a:pathLst>
            </a:custGeom>
            <a:solidFill>
              <a:srgbClr val="FFBC3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DF84D32D-E724-1213-68EF-A35289BFFE0D}"/>
                </a:ext>
              </a:extLst>
            </p:cNvPr>
            <p:cNvSpPr/>
            <p:nvPr/>
          </p:nvSpPr>
          <p:spPr>
            <a:xfrm>
              <a:off x="5927139" y="5567150"/>
              <a:ext cx="243869" cy="75495"/>
            </a:xfrm>
            <a:custGeom>
              <a:avLst/>
              <a:gdLst>
                <a:gd name="connsiteX0" fmla="*/ 34636 w 194600"/>
                <a:gd name="connsiteY0" fmla="*/ 22421 h 60243"/>
                <a:gd name="connsiteX1" fmla="*/ 38744 w 194600"/>
                <a:gd name="connsiteY1" fmla="*/ 20572 h 60243"/>
                <a:gd name="connsiteX2" fmla="*/ 175147 w 194600"/>
                <a:gd name="connsiteY2" fmla="*/ 31665 h 60243"/>
                <a:gd name="connsiteX3" fmla="*/ 194252 w 194600"/>
                <a:gd name="connsiteY3" fmla="*/ 60014 h 60243"/>
                <a:gd name="connsiteX4" fmla="*/ 175147 w 194600"/>
                <a:gd name="connsiteY4" fmla="*/ 22215 h 60243"/>
                <a:gd name="connsiteX5" fmla="*/ 38744 w 194600"/>
                <a:gd name="connsiteY5" fmla="*/ 11122 h 60243"/>
                <a:gd name="connsiteX6" fmla="*/ 34636 w 194600"/>
                <a:gd name="connsiteY6" fmla="*/ 12971 h 60243"/>
                <a:gd name="connsiteX7" fmla="*/ 124 w 194600"/>
                <a:gd name="connsiteY7" fmla="*/ 60219 h 60243"/>
                <a:gd name="connsiteX8" fmla="*/ 34636 w 194600"/>
                <a:gd name="connsiteY8" fmla="*/ 22421 h 60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600" h="60243">
                  <a:moveTo>
                    <a:pt x="34636" y="22421"/>
                  </a:moveTo>
                  <a:lnTo>
                    <a:pt x="38744" y="20572"/>
                  </a:lnTo>
                  <a:cubicBezTo>
                    <a:pt x="83383" y="2371"/>
                    <a:pt x="134021" y="6480"/>
                    <a:pt x="175147" y="31665"/>
                  </a:cubicBezTo>
                  <a:cubicBezTo>
                    <a:pt x="184925" y="38321"/>
                    <a:pt x="191766" y="48469"/>
                    <a:pt x="194252" y="60014"/>
                  </a:cubicBezTo>
                  <a:cubicBezTo>
                    <a:pt x="195361" y="44853"/>
                    <a:pt x="188027" y="30309"/>
                    <a:pt x="175147" y="22215"/>
                  </a:cubicBezTo>
                  <a:cubicBezTo>
                    <a:pt x="134000" y="-2867"/>
                    <a:pt x="83403" y="-6976"/>
                    <a:pt x="38744" y="11122"/>
                  </a:cubicBezTo>
                  <a:lnTo>
                    <a:pt x="34636" y="12971"/>
                  </a:lnTo>
                  <a:cubicBezTo>
                    <a:pt x="9574" y="24886"/>
                    <a:pt x="-2546" y="42758"/>
                    <a:pt x="124" y="60219"/>
                  </a:cubicBezTo>
                  <a:cubicBezTo>
                    <a:pt x="4726" y="42717"/>
                    <a:pt x="17626" y="28584"/>
                    <a:pt x="34636" y="22421"/>
                  </a:cubicBez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47DCDB32-7B32-D89B-6B7E-40204CD11C46}"/>
                </a:ext>
              </a:extLst>
            </p:cNvPr>
            <p:cNvSpPr/>
            <p:nvPr/>
          </p:nvSpPr>
          <p:spPr>
            <a:xfrm>
              <a:off x="5927594" y="5578898"/>
              <a:ext cx="243276" cy="126979"/>
            </a:xfrm>
            <a:custGeom>
              <a:avLst/>
              <a:gdLst>
                <a:gd name="connsiteX0" fmla="*/ 18866 w 194127"/>
                <a:gd name="connsiteY0" fmla="*/ 78987 h 101325"/>
                <a:gd name="connsiteX1" fmla="*/ 150954 w 194127"/>
                <a:gd name="connsiteY1" fmla="*/ 91724 h 101325"/>
                <a:gd name="connsiteX2" fmla="*/ 155473 w 194127"/>
                <a:gd name="connsiteY2" fmla="*/ 90080 h 101325"/>
                <a:gd name="connsiteX3" fmla="*/ 193889 w 194127"/>
                <a:gd name="connsiteY3" fmla="*/ 50639 h 101325"/>
                <a:gd name="connsiteX4" fmla="*/ 174784 w 194127"/>
                <a:gd name="connsiteY4" fmla="*/ 22290 h 101325"/>
                <a:gd name="connsiteX5" fmla="*/ 38381 w 194127"/>
                <a:gd name="connsiteY5" fmla="*/ 11197 h 101325"/>
                <a:gd name="connsiteX6" fmla="*/ 34272 w 194127"/>
                <a:gd name="connsiteY6" fmla="*/ 13046 h 101325"/>
                <a:gd name="connsiteX7" fmla="*/ -239 w 194127"/>
                <a:gd name="connsiteY7" fmla="*/ 50844 h 101325"/>
                <a:gd name="connsiteX8" fmla="*/ 18866 w 194127"/>
                <a:gd name="connsiteY8" fmla="*/ 78987 h 10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127" h="101325">
                  <a:moveTo>
                    <a:pt x="18866" y="78987"/>
                  </a:moveTo>
                  <a:cubicBezTo>
                    <a:pt x="58595" y="103330"/>
                    <a:pt x="107301" y="108034"/>
                    <a:pt x="150954" y="91724"/>
                  </a:cubicBezTo>
                  <a:lnTo>
                    <a:pt x="155473" y="90080"/>
                  </a:lnTo>
                  <a:cubicBezTo>
                    <a:pt x="174209" y="84411"/>
                    <a:pt x="188712" y="69517"/>
                    <a:pt x="193889" y="50639"/>
                  </a:cubicBezTo>
                  <a:cubicBezTo>
                    <a:pt x="191403" y="39094"/>
                    <a:pt x="184562" y="28946"/>
                    <a:pt x="174784" y="22290"/>
                  </a:cubicBezTo>
                  <a:cubicBezTo>
                    <a:pt x="133658" y="-2895"/>
                    <a:pt x="83020" y="-7004"/>
                    <a:pt x="38381" y="11197"/>
                  </a:cubicBezTo>
                  <a:lnTo>
                    <a:pt x="34272" y="13046"/>
                  </a:lnTo>
                  <a:cubicBezTo>
                    <a:pt x="17263" y="19209"/>
                    <a:pt x="4363" y="33342"/>
                    <a:pt x="-239" y="50844"/>
                  </a:cubicBezTo>
                  <a:cubicBezTo>
                    <a:pt x="2268" y="62348"/>
                    <a:pt x="9108" y="72414"/>
                    <a:pt x="18866" y="78987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7928D696-AB9C-0FD7-B6E8-5B12D44D305D}"/>
                </a:ext>
              </a:extLst>
            </p:cNvPr>
            <p:cNvSpPr/>
            <p:nvPr/>
          </p:nvSpPr>
          <p:spPr>
            <a:xfrm>
              <a:off x="5889236" y="5545457"/>
              <a:ext cx="319991" cy="181516"/>
            </a:xfrm>
            <a:custGeom>
              <a:avLst/>
              <a:gdLst>
                <a:gd name="connsiteX0" fmla="*/ 218745 w 255343"/>
                <a:gd name="connsiteY0" fmla="*/ 21859 h 144844"/>
                <a:gd name="connsiteX1" fmla="*/ 50706 w 255343"/>
                <a:gd name="connsiteY1" fmla="*/ 14464 h 144844"/>
                <a:gd name="connsiteX2" fmla="*/ 35916 w 255343"/>
                <a:gd name="connsiteY2" fmla="*/ 21859 h 144844"/>
                <a:gd name="connsiteX3" fmla="*/ -239 w 255343"/>
                <a:gd name="connsiteY3" fmla="*/ 42402 h 144844"/>
                <a:gd name="connsiteX4" fmla="*/ -239 w 255343"/>
                <a:gd name="connsiteY4" fmla="*/ 72599 h 144844"/>
                <a:gd name="connsiteX5" fmla="*/ 25439 w 255343"/>
                <a:gd name="connsiteY5" fmla="*/ 115944 h 144844"/>
                <a:gd name="connsiteX6" fmla="*/ 204159 w 255343"/>
                <a:gd name="connsiteY6" fmla="*/ 130324 h 144844"/>
                <a:gd name="connsiteX7" fmla="*/ 255105 w 255343"/>
                <a:gd name="connsiteY7" fmla="*/ 72599 h 144844"/>
                <a:gd name="connsiteX8" fmla="*/ 255105 w 255343"/>
                <a:gd name="connsiteY8" fmla="*/ 40553 h 1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43" h="144844">
                  <a:moveTo>
                    <a:pt x="218745" y="21859"/>
                  </a:moveTo>
                  <a:cubicBezTo>
                    <a:pt x="166361" y="-4476"/>
                    <a:pt x="105206" y="-7167"/>
                    <a:pt x="50706" y="14464"/>
                  </a:cubicBezTo>
                  <a:cubicBezTo>
                    <a:pt x="45612" y="16600"/>
                    <a:pt x="40682" y="19066"/>
                    <a:pt x="35916" y="21859"/>
                  </a:cubicBezTo>
                  <a:lnTo>
                    <a:pt x="-239" y="42402"/>
                  </a:lnTo>
                  <a:lnTo>
                    <a:pt x="-239" y="72599"/>
                  </a:lnTo>
                  <a:cubicBezTo>
                    <a:pt x="891" y="90328"/>
                    <a:pt x="10443" y="106433"/>
                    <a:pt x="25439" y="115944"/>
                  </a:cubicBezTo>
                  <a:cubicBezTo>
                    <a:pt x="67757" y="147785"/>
                    <a:pt x="148695" y="154359"/>
                    <a:pt x="204159" y="130324"/>
                  </a:cubicBezTo>
                  <a:cubicBezTo>
                    <a:pt x="237438" y="116150"/>
                    <a:pt x="255105" y="94580"/>
                    <a:pt x="255105" y="72599"/>
                  </a:cubicBezTo>
                  <a:lnTo>
                    <a:pt x="255105" y="40553"/>
                  </a:ln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C6E7E3EB-DE02-7F94-5BF6-91BCE2F08C61}"/>
                </a:ext>
              </a:extLst>
            </p:cNvPr>
            <p:cNvSpPr/>
            <p:nvPr/>
          </p:nvSpPr>
          <p:spPr>
            <a:xfrm>
              <a:off x="5889236" y="5598111"/>
              <a:ext cx="319991" cy="99351"/>
            </a:xfrm>
            <a:custGeom>
              <a:avLst/>
              <a:gdLst>
                <a:gd name="connsiteX0" fmla="*/ 204159 w 255343"/>
                <a:gd name="connsiteY0" fmla="*/ 57700 h 79279"/>
                <a:gd name="connsiteX1" fmla="*/ 25439 w 255343"/>
                <a:gd name="connsiteY1" fmla="*/ 43525 h 79279"/>
                <a:gd name="connsiteX2" fmla="*/ -239 w 255343"/>
                <a:gd name="connsiteY2" fmla="*/ -25 h 79279"/>
                <a:gd name="connsiteX3" fmla="*/ -239 w 255343"/>
                <a:gd name="connsiteY3" fmla="*/ 6960 h 79279"/>
                <a:gd name="connsiteX4" fmla="*/ 25439 w 255343"/>
                <a:gd name="connsiteY4" fmla="*/ 50510 h 79279"/>
                <a:gd name="connsiteX5" fmla="*/ 204159 w 255343"/>
                <a:gd name="connsiteY5" fmla="*/ 64684 h 79279"/>
                <a:gd name="connsiteX6" fmla="*/ 255105 w 255343"/>
                <a:gd name="connsiteY6" fmla="*/ 6960 h 79279"/>
                <a:gd name="connsiteX7" fmla="*/ 255105 w 255343"/>
                <a:gd name="connsiteY7" fmla="*/ -25 h 79279"/>
                <a:gd name="connsiteX8" fmla="*/ 204159 w 255343"/>
                <a:gd name="connsiteY8" fmla="*/ 57700 h 7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43" h="79279">
                  <a:moveTo>
                    <a:pt x="204159" y="57700"/>
                  </a:moveTo>
                  <a:cubicBezTo>
                    <a:pt x="147873" y="81735"/>
                    <a:pt x="67757" y="75366"/>
                    <a:pt x="25439" y="43525"/>
                  </a:cubicBezTo>
                  <a:cubicBezTo>
                    <a:pt x="10382" y="33973"/>
                    <a:pt x="829" y="17786"/>
                    <a:pt x="-239" y="-25"/>
                  </a:cubicBezTo>
                  <a:lnTo>
                    <a:pt x="-239" y="6960"/>
                  </a:lnTo>
                  <a:cubicBezTo>
                    <a:pt x="911" y="24729"/>
                    <a:pt x="10443" y="40896"/>
                    <a:pt x="25439" y="50510"/>
                  </a:cubicBezTo>
                  <a:cubicBezTo>
                    <a:pt x="67757" y="82351"/>
                    <a:pt x="148695" y="88719"/>
                    <a:pt x="204159" y="64684"/>
                  </a:cubicBezTo>
                  <a:cubicBezTo>
                    <a:pt x="237438" y="50510"/>
                    <a:pt x="255105" y="28940"/>
                    <a:pt x="255105" y="6960"/>
                  </a:cubicBezTo>
                  <a:lnTo>
                    <a:pt x="255105" y="-25"/>
                  </a:lnTo>
                  <a:cubicBezTo>
                    <a:pt x="255105" y="21956"/>
                    <a:pt x="237438" y="43525"/>
                    <a:pt x="204159" y="57700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2C06894A-0F78-0BB3-3559-F5767EA3B51A}"/>
                </a:ext>
              </a:extLst>
            </p:cNvPr>
            <p:cNvSpPr/>
            <p:nvPr/>
          </p:nvSpPr>
          <p:spPr>
            <a:xfrm>
              <a:off x="5889364" y="5507733"/>
              <a:ext cx="319847" cy="181140"/>
            </a:xfrm>
            <a:custGeom>
              <a:avLst/>
              <a:gdLst>
                <a:gd name="connsiteX0" fmla="*/ 254387 w 255228"/>
                <a:gd name="connsiteY0" fmla="*/ 65315 h 144544"/>
                <a:gd name="connsiteX1" fmla="*/ 252127 w 255228"/>
                <a:gd name="connsiteY1" fmla="*/ 57098 h 144544"/>
                <a:gd name="connsiteX2" fmla="*/ 236103 w 255228"/>
                <a:gd name="connsiteY2" fmla="*/ 34501 h 144544"/>
                <a:gd name="connsiteX3" fmla="*/ 229530 w 255228"/>
                <a:gd name="connsiteY3" fmla="*/ 28954 h 144544"/>
                <a:gd name="connsiteX4" fmla="*/ 50604 w 255228"/>
                <a:gd name="connsiteY4" fmla="*/ 14369 h 144544"/>
                <a:gd name="connsiteX5" fmla="*/ 41565 w 255228"/>
                <a:gd name="connsiteY5" fmla="*/ 18683 h 144544"/>
                <a:gd name="connsiteX6" fmla="*/ 15066 w 255228"/>
                <a:gd name="connsiteY6" fmla="*/ 37788 h 144544"/>
                <a:gd name="connsiteX7" fmla="*/ 8903 w 255228"/>
                <a:gd name="connsiteY7" fmla="*/ 45388 h 144544"/>
                <a:gd name="connsiteX8" fmla="*/ 16709 w 255228"/>
                <a:gd name="connsiteY8" fmla="*/ 108248 h 144544"/>
                <a:gd name="connsiteX9" fmla="*/ 25337 w 255228"/>
                <a:gd name="connsiteY9" fmla="*/ 115644 h 144544"/>
                <a:gd name="connsiteX10" fmla="*/ 204057 w 255228"/>
                <a:gd name="connsiteY10" fmla="*/ 130023 h 144544"/>
                <a:gd name="connsiteX11" fmla="*/ 215972 w 255228"/>
                <a:gd name="connsiteY11" fmla="*/ 124477 h 144544"/>
                <a:gd name="connsiteX12" fmla="*/ 254387 w 255228"/>
                <a:gd name="connsiteY12" fmla="*/ 65315 h 14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228" h="144544">
                  <a:moveTo>
                    <a:pt x="254387" y="65315"/>
                  </a:moveTo>
                  <a:cubicBezTo>
                    <a:pt x="253955" y="62500"/>
                    <a:pt x="253195" y="59748"/>
                    <a:pt x="252127" y="57098"/>
                  </a:cubicBezTo>
                  <a:cubicBezTo>
                    <a:pt x="248655" y="48408"/>
                    <a:pt x="243170" y="40663"/>
                    <a:pt x="236103" y="34501"/>
                  </a:cubicBezTo>
                  <a:cubicBezTo>
                    <a:pt x="234050" y="32652"/>
                    <a:pt x="231995" y="30803"/>
                    <a:pt x="229530" y="28954"/>
                  </a:cubicBezTo>
                  <a:cubicBezTo>
                    <a:pt x="187213" y="-3092"/>
                    <a:pt x="106275" y="-9460"/>
                    <a:pt x="50604" y="14369"/>
                  </a:cubicBezTo>
                  <a:lnTo>
                    <a:pt x="41565" y="18683"/>
                  </a:lnTo>
                  <a:cubicBezTo>
                    <a:pt x="31685" y="23449"/>
                    <a:pt x="22707" y="29920"/>
                    <a:pt x="15066" y="37788"/>
                  </a:cubicBezTo>
                  <a:cubicBezTo>
                    <a:pt x="12724" y="40068"/>
                    <a:pt x="10649" y="42615"/>
                    <a:pt x="8903" y="45388"/>
                  </a:cubicBezTo>
                  <a:cubicBezTo>
                    <a:pt x="-5847" y="65027"/>
                    <a:pt x="-2396" y="92821"/>
                    <a:pt x="16709" y="108248"/>
                  </a:cubicBezTo>
                  <a:cubicBezTo>
                    <a:pt x="19400" y="110919"/>
                    <a:pt x="22297" y="113384"/>
                    <a:pt x="25337" y="115644"/>
                  </a:cubicBezTo>
                  <a:cubicBezTo>
                    <a:pt x="67655" y="147485"/>
                    <a:pt x="147565" y="154059"/>
                    <a:pt x="204057" y="130023"/>
                  </a:cubicBezTo>
                  <a:cubicBezTo>
                    <a:pt x="208124" y="128380"/>
                    <a:pt x="212090" y="126531"/>
                    <a:pt x="215972" y="124477"/>
                  </a:cubicBezTo>
                  <a:cubicBezTo>
                    <a:pt x="244731" y="108659"/>
                    <a:pt x="258084" y="86679"/>
                    <a:pt x="254387" y="65315"/>
                  </a:cubicBezTo>
                  <a:close/>
                </a:path>
              </a:pathLst>
            </a:custGeom>
            <a:solidFill>
              <a:srgbClr val="FFBC3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ACA325E9-D62E-6ED6-68E1-E630F4D1950F}"/>
                </a:ext>
              </a:extLst>
            </p:cNvPr>
            <p:cNvSpPr/>
            <p:nvPr/>
          </p:nvSpPr>
          <p:spPr>
            <a:xfrm>
              <a:off x="5927139" y="5528956"/>
              <a:ext cx="243869" cy="75332"/>
            </a:xfrm>
            <a:custGeom>
              <a:avLst/>
              <a:gdLst>
                <a:gd name="connsiteX0" fmla="*/ 34636 w 194600"/>
                <a:gd name="connsiteY0" fmla="*/ 22495 h 60113"/>
                <a:gd name="connsiteX1" fmla="*/ 38744 w 194600"/>
                <a:gd name="connsiteY1" fmla="*/ 20646 h 60113"/>
                <a:gd name="connsiteX2" fmla="*/ 175147 w 194600"/>
                <a:gd name="connsiteY2" fmla="*/ 31740 h 60113"/>
                <a:gd name="connsiteX3" fmla="*/ 194252 w 194600"/>
                <a:gd name="connsiteY3" fmla="*/ 60088 h 60113"/>
                <a:gd name="connsiteX4" fmla="*/ 175147 w 194600"/>
                <a:gd name="connsiteY4" fmla="*/ 22290 h 60113"/>
                <a:gd name="connsiteX5" fmla="*/ 38744 w 194600"/>
                <a:gd name="connsiteY5" fmla="*/ 11197 h 60113"/>
                <a:gd name="connsiteX6" fmla="*/ 34636 w 194600"/>
                <a:gd name="connsiteY6" fmla="*/ 13046 h 60113"/>
                <a:gd name="connsiteX7" fmla="*/ 124 w 194600"/>
                <a:gd name="connsiteY7" fmla="*/ 60088 h 60113"/>
                <a:gd name="connsiteX8" fmla="*/ 34636 w 194600"/>
                <a:gd name="connsiteY8" fmla="*/ 22495 h 6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600" h="60113">
                  <a:moveTo>
                    <a:pt x="34636" y="22495"/>
                  </a:moveTo>
                  <a:lnTo>
                    <a:pt x="38744" y="20646"/>
                  </a:lnTo>
                  <a:cubicBezTo>
                    <a:pt x="83383" y="2446"/>
                    <a:pt x="134021" y="6554"/>
                    <a:pt x="175147" y="31740"/>
                  </a:cubicBezTo>
                  <a:cubicBezTo>
                    <a:pt x="185007" y="38313"/>
                    <a:pt x="191869" y="48502"/>
                    <a:pt x="194252" y="60088"/>
                  </a:cubicBezTo>
                  <a:cubicBezTo>
                    <a:pt x="195361" y="44928"/>
                    <a:pt x="188027" y="30384"/>
                    <a:pt x="175147" y="22290"/>
                  </a:cubicBezTo>
                  <a:cubicBezTo>
                    <a:pt x="134021" y="-2895"/>
                    <a:pt x="83383" y="-7004"/>
                    <a:pt x="38744" y="11197"/>
                  </a:cubicBezTo>
                  <a:lnTo>
                    <a:pt x="34636" y="13046"/>
                  </a:lnTo>
                  <a:cubicBezTo>
                    <a:pt x="9574" y="24960"/>
                    <a:pt x="-2546" y="42627"/>
                    <a:pt x="124" y="60088"/>
                  </a:cubicBezTo>
                  <a:cubicBezTo>
                    <a:pt x="4746" y="42647"/>
                    <a:pt x="17647" y="28576"/>
                    <a:pt x="34636" y="22495"/>
                  </a:cubicBez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43A5BBC7-425D-E9D6-B5A1-933B7DB9DCFC}"/>
                </a:ext>
              </a:extLst>
            </p:cNvPr>
            <p:cNvSpPr/>
            <p:nvPr/>
          </p:nvSpPr>
          <p:spPr>
            <a:xfrm>
              <a:off x="5927594" y="5540798"/>
              <a:ext cx="243276" cy="126783"/>
            </a:xfrm>
            <a:custGeom>
              <a:avLst/>
              <a:gdLst>
                <a:gd name="connsiteX0" fmla="*/ 18866 w 194127"/>
                <a:gd name="connsiteY0" fmla="*/ 78987 h 101169"/>
                <a:gd name="connsiteX1" fmla="*/ 150954 w 194127"/>
                <a:gd name="connsiteY1" fmla="*/ 91724 h 101169"/>
                <a:gd name="connsiteX2" fmla="*/ 155473 w 194127"/>
                <a:gd name="connsiteY2" fmla="*/ 90080 h 101169"/>
                <a:gd name="connsiteX3" fmla="*/ 193889 w 194127"/>
                <a:gd name="connsiteY3" fmla="*/ 50639 h 101169"/>
                <a:gd name="connsiteX4" fmla="*/ 174784 w 194127"/>
                <a:gd name="connsiteY4" fmla="*/ 22290 h 101169"/>
                <a:gd name="connsiteX5" fmla="*/ 38381 w 194127"/>
                <a:gd name="connsiteY5" fmla="*/ 11197 h 101169"/>
                <a:gd name="connsiteX6" fmla="*/ 34272 w 194127"/>
                <a:gd name="connsiteY6" fmla="*/ 13046 h 101169"/>
                <a:gd name="connsiteX7" fmla="*/ -239 w 194127"/>
                <a:gd name="connsiteY7" fmla="*/ 50639 h 101169"/>
                <a:gd name="connsiteX8" fmla="*/ 18866 w 194127"/>
                <a:gd name="connsiteY8" fmla="*/ 78987 h 10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127" h="101169">
                  <a:moveTo>
                    <a:pt x="18866" y="78987"/>
                  </a:moveTo>
                  <a:cubicBezTo>
                    <a:pt x="58657" y="103125"/>
                    <a:pt x="107281" y="107808"/>
                    <a:pt x="150954" y="91724"/>
                  </a:cubicBezTo>
                  <a:lnTo>
                    <a:pt x="155473" y="90080"/>
                  </a:lnTo>
                  <a:cubicBezTo>
                    <a:pt x="174188" y="84390"/>
                    <a:pt x="188691" y="69497"/>
                    <a:pt x="193889" y="50639"/>
                  </a:cubicBezTo>
                  <a:cubicBezTo>
                    <a:pt x="191506" y="39052"/>
                    <a:pt x="184624" y="28863"/>
                    <a:pt x="174784" y="22290"/>
                  </a:cubicBezTo>
                  <a:cubicBezTo>
                    <a:pt x="133658" y="-2895"/>
                    <a:pt x="83020" y="-7004"/>
                    <a:pt x="38381" y="11197"/>
                  </a:cubicBezTo>
                  <a:lnTo>
                    <a:pt x="34272" y="13046"/>
                  </a:lnTo>
                  <a:cubicBezTo>
                    <a:pt x="17284" y="19126"/>
                    <a:pt x="4383" y="33198"/>
                    <a:pt x="-239" y="50639"/>
                  </a:cubicBezTo>
                  <a:cubicBezTo>
                    <a:pt x="2247" y="62184"/>
                    <a:pt x="9088" y="72332"/>
                    <a:pt x="18866" y="78987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88711D78-F17D-443B-AA65-93689B7F8943}"/>
                </a:ext>
              </a:extLst>
            </p:cNvPr>
            <p:cNvSpPr/>
            <p:nvPr/>
          </p:nvSpPr>
          <p:spPr>
            <a:xfrm>
              <a:off x="5889236" y="5507241"/>
              <a:ext cx="319991" cy="181263"/>
            </a:xfrm>
            <a:custGeom>
              <a:avLst/>
              <a:gdLst>
                <a:gd name="connsiteX0" fmla="*/ 218745 w 255343"/>
                <a:gd name="connsiteY0" fmla="*/ 21745 h 144642"/>
                <a:gd name="connsiteX1" fmla="*/ 50706 w 255343"/>
                <a:gd name="connsiteY1" fmla="*/ 14555 h 144642"/>
                <a:gd name="connsiteX2" fmla="*/ 35916 w 255343"/>
                <a:gd name="connsiteY2" fmla="*/ 21745 h 144642"/>
                <a:gd name="connsiteX3" fmla="*/ -239 w 255343"/>
                <a:gd name="connsiteY3" fmla="*/ 42288 h 144642"/>
                <a:gd name="connsiteX4" fmla="*/ -239 w 255343"/>
                <a:gd name="connsiteY4" fmla="*/ 72486 h 144642"/>
                <a:gd name="connsiteX5" fmla="*/ 25439 w 255343"/>
                <a:gd name="connsiteY5" fmla="*/ 115830 h 144642"/>
                <a:gd name="connsiteX6" fmla="*/ 204159 w 255343"/>
                <a:gd name="connsiteY6" fmla="*/ 130210 h 144642"/>
                <a:gd name="connsiteX7" fmla="*/ 255105 w 255343"/>
                <a:gd name="connsiteY7" fmla="*/ 72486 h 144642"/>
                <a:gd name="connsiteX8" fmla="*/ 255105 w 255343"/>
                <a:gd name="connsiteY8" fmla="*/ 40645 h 14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43" h="144642">
                  <a:moveTo>
                    <a:pt x="218745" y="21745"/>
                  </a:moveTo>
                  <a:cubicBezTo>
                    <a:pt x="166320" y="-4529"/>
                    <a:pt x="105185" y="-7138"/>
                    <a:pt x="50706" y="14555"/>
                  </a:cubicBezTo>
                  <a:cubicBezTo>
                    <a:pt x="45366" y="16815"/>
                    <a:pt x="40435" y="19280"/>
                    <a:pt x="35916" y="21745"/>
                  </a:cubicBezTo>
                  <a:lnTo>
                    <a:pt x="-239" y="42288"/>
                  </a:lnTo>
                  <a:lnTo>
                    <a:pt x="-239" y="72486"/>
                  </a:lnTo>
                  <a:cubicBezTo>
                    <a:pt x="994" y="90173"/>
                    <a:pt x="10504" y="106257"/>
                    <a:pt x="25439" y="115830"/>
                  </a:cubicBezTo>
                  <a:cubicBezTo>
                    <a:pt x="67757" y="147671"/>
                    <a:pt x="148695" y="154040"/>
                    <a:pt x="204159" y="130210"/>
                  </a:cubicBezTo>
                  <a:cubicBezTo>
                    <a:pt x="237438" y="115830"/>
                    <a:pt x="255105" y="94261"/>
                    <a:pt x="255105" y="72486"/>
                  </a:cubicBezTo>
                  <a:lnTo>
                    <a:pt x="255105" y="40645"/>
                  </a:ln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C1528E07-E5B9-235B-8367-FFAF045974A1}"/>
                </a:ext>
              </a:extLst>
            </p:cNvPr>
            <p:cNvSpPr/>
            <p:nvPr/>
          </p:nvSpPr>
          <p:spPr>
            <a:xfrm>
              <a:off x="5889236" y="5560010"/>
              <a:ext cx="319991" cy="99333"/>
            </a:xfrm>
            <a:custGeom>
              <a:avLst/>
              <a:gdLst>
                <a:gd name="connsiteX0" fmla="*/ 204159 w 255343"/>
                <a:gd name="connsiteY0" fmla="*/ 57700 h 79265"/>
                <a:gd name="connsiteX1" fmla="*/ 25439 w 255343"/>
                <a:gd name="connsiteY1" fmla="*/ 43320 h 79265"/>
                <a:gd name="connsiteX2" fmla="*/ -239 w 255343"/>
                <a:gd name="connsiteY2" fmla="*/ -25 h 79265"/>
                <a:gd name="connsiteX3" fmla="*/ -239 w 255343"/>
                <a:gd name="connsiteY3" fmla="*/ 6960 h 79265"/>
                <a:gd name="connsiteX4" fmla="*/ 25439 w 255343"/>
                <a:gd name="connsiteY4" fmla="*/ 50304 h 79265"/>
                <a:gd name="connsiteX5" fmla="*/ 204159 w 255343"/>
                <a:gd name="connsiteY5" fmla="*/ 64684 h 79265"/>
                <a:gd name="connsiteX6" fmla="*/ 255105 w 255343"/>
                <a:gd name="connsiteY6" fmla="*/ 6960 h 79265"/>
                <a:gd name="connsiteX7" fmla="*/ 255105 w 255343"/>
                <a:gd name="connsiteY7" fmla="*/ 181 h 79265"/>
                <a:gd name="connsiteX8" fmla="*/ 204159 w 255343"/>
                <a:gd name="connsiteY8" fmla="*/ 57700 h 7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43" h="79265">
                  <a:moveTo>
                    <a:pt x="204159" y="57700"/>
                  </a:moveTo>
                  <a:cubicBezTo>
                    <a:pt x="147873" y="81735"/>
                    <a:pt x="67757" y="75161"/>
                    <a:pt x="25439" y="43320"/>
                  </a:cubicBezTo>
                  <a:cubicBezTo>
                    <a:pt x="10361" y="33891"/>
                    <a:pt x="788" y="17724"/>
                    <a:pt x="-239" y="-25"/>
                  </a:cubicBezTo>
                  <a:lnTo>
                    <a:pt x="-239" y="6960"/>
                  </a:lnTo>
                  <a:cubicBezTo>
                    <a:pt x="891" y="24688"/>
                    <a:pt x="10443" y="40793"/>
                    <a:pt x="25439" y="50304"/>
                  </a:cubicBezTo>
                  <a:cubicBezTo>
                    <a:pt x="67757" y="82351"/>
                    <a:pt x="148695" y="88719"/>
                    <a:pt x="204159" y="64684"/>
                  </a:cubicBezTo>
                  <a:cubicBezTo>
                    <a:pt x="237438" y="50510"/>
                    <a:pt x="255105" y="28940"/>
                    <a:pt x="255105" y="6960"/>
                  </a:cubicBezTo>
                  <a:lnTo>
                    <a:pt x="255105" y="181"/>
                  </a:lnTo>
                  <a:cubicBezTo>
                    <a:pt x="255105" y="21956"/>
                    <a:pt x="237438" y="43525"/>
                    <a:pt x="204159" y="57700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46690120-2B68-8175-9EA8-DF759D327DCC}"/>
                </a:ext>
              </a:extLst>
            </p:cNvPr>
            <p:cNvSpPr/>
            <p:nvPr/>
          </p:nvSpPr>
          <p:spPr>
            <a:xfrm>
              <a:off x="5889364" y="5469504"/>
              <a:ext cx="319847" cy="181250"/>
            </a:xfrm>
            <a:custGeom>
              <a:avLst/>
              <a:gdLst>
                <a:gd name="connsiteX0" fmla="*/ 254387 w 255228"/>
                <a:gd name="connsiteY0" fmla="*/ 65211 h 144632"/>
                <a:gd name="connsiteX1" fmla="*/ 252127 w 255228"/>
                <a:gd name="connsiteY1" fmla="*/ 57199 h 144632"/>
                <a:gd name="connsiteX2" fmla="*/ 236103 w 255228"/>
                <a:gd name="connsiteY2" fmla="*/ 34603 h 144632"/>
                <a:gd name="connsiteX3" fmla="*/ 229530 w 255228"/>
                <a:gd name="connsiteY3" fmla="*/ 28851 h 144632"/>
                <a:gd name="connsiteX4" fmla="*/ 50604 w 255228"/>
                <a:gd name="connsiteY4" fmla="*/ 14471 h 144632"/>
                <a:gd name="connsiteX5" fmla="*/ 41565 w 255228"/>
                <a:gd name="connsiteY5" fmla="*/ 18785 h 144632"/>
                <a:gd name="connsiteX6" fmla="*/ 15066 w 255228"/>
                <a:gd name="connsiteY6" fmla="*/ 37890 h 144632"/>
                <a:gd name="connsiteX7" fmla="*/ 8903 w 255228"/>
                <a:gd name="connsiteY7" fmla="*/ 45285 h 144632"/>
                <a:gd name="connsiteX8" fmla="*/ 16709 w 255228"/>
                <a:gd name="connsiteY8" fmla="*/ 108145 h 144632"/>
                <a:gd name="connsiteX9" fmla="*/ 25337 w 255228"/>
                <a:gd name="connsiteY9" fmla="*/ 115541 h 144632"/>
                <a:gd name="connsiteX10" fmla="*/ 204057 w 255228"/>
                <a:gd name="connsiteY10" fmla="*/ 130126 h 144632"/>
                <a:gd name="connsiteX11" fmla="*/ 215972 w 255228"/>
                <a:gd name="connsiteY11" fmla="*/ 124374 h 144632"/>
                <a:gd name="connsiteX12" fmla="*/ 254387 w 255228"/>
                <a:gd name="connsiteY12" fmla="*/ 65211 h 14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228" h="144632">
                  <a:moveTo>
                    <a:pt x="254387" y="65211"/>
                  </a:moveTo>
                  <a:cubicBezTo>
                    <a:pt x="253914" y="62459"/>
                    <a:pt x="253154" y="59788"/>
                    <a:pt x="252127" y="57199"/>
                  </a:cubicBezTo>
                  <a:cubicBezTo>
                    <a:pt x="248717" y="48469"/>
                    <a:pt x="243211" y="40724"/>
                    <a:pt x="236103" y="34603"/>
                  </a:cubicBezTo>
                  <a:cubicBezTo>
                    <a:pt x="234050" y="32528"/>
                    <a:pt x="231851" y="30597"/>
                    <a:pt x="229530" y="28851"/>
                  </a:cubicBezTo>
                  <a:cubicBezTo>
                    <a:pt x="187213" y="-2990"/>
                    <a:pt x="106275" y="-9564"/>
                    <a:pt x="50604" y="14471"/>
                  </a:cubicBezTo>
                  <a:cubicBezTo>
                    <a:pt x="47482" y="15663"/>
                    <a:pt x="44462" y="17100"/>
                    <a:pt x="41565" y="18785"/>
                  </a:cubicBezTo>
                  <a:cubicBezTo>
                    <a:pt x="31685" y="23551"/>
                    <a:pt x="22707" y="30022"/>
                    <a:pt x="15066" y="37890"/>
                  </a:cubicBezTo>
                  <a:cubicBezTo>
                    <a:pt x="12765" y="40149"/>
                    <a:pt x="10711" y="42614"/>
                    <a:pt x="8903" y="45285"/>
                  </a:cubicBezTo>
                  <a:cubicBezTo>
                    <a:pt x="-5847" y="64924"/>
                    <a:pt x="-2396" y="92718"/>
                    <a:pt x="16709" y="108145"/>
                  </a:cubicBezTo>
                  <a:cubicBezTo>
                    <a:pt x="19297" y="110918"/>
                    <a:pt x="22194" y="113404"/>
                    <a:pt x="25337" y="115541"/>
                  </a:cubicBezTo>
                  <a:cubicBezTo>
                    <a:pt x="67655" y="147587"/>
                    <a:pt x="147565" y="154160"/>
                    <a:pt x="204057" y="130126"/>
                  </a:cubicBezTo>
                  <a:cubicBezTo>
                    <a:pt x="208124" y="128421"/>
                    <a:pt x="212110" y="126490"/>
                    <a:pt x="215972" y="124374"/>
                  </a:cubicBezTo>
                  <a:cubicBezTo>
                    <a:pt x="244731" y="108762"/>
                    <a:pt x="258084" y="86781"/>
                    <a:pt x="254387" y="65211"/>
                  </a:cubicBezTo>
                  <a:close/>
                </a:path>
              </a:pathLst>
            </a:custGeom>
            <a:solidFill>
              <a:srgbClr val="FFBC3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411DA0F9-E32D-4D99-B343-E9DBCB8AEC13}"/>
                </a:ext>
              </a:extLst>
            </p:cNvPr>
            <p:cNvSpPr/>
            <p:nvPr/>
          </p:nvSpPr>
          <p:spPr>
            <a:xfrm>
              <a:off x="5927139" y="5490843"/>
              <a:ext cx="243869" cy="75344"/>
            </a:xfrm>
            <a:custGeom>
              <a:avLst/>
              <a:gdLst>
                <a:gd name="connsiteX0" fmla="*/ 34636 w 194600"/>
                <a:gd name="connsiteY0" fmla="*/ 22504 h 60122"/>
                <a:gd name="connsiteX1" fmla="*/ 38744 w 194600"/>
                <a:gd name="connsiteY1" fmla="*/ 20450 h 60122"/>
                <a:gd name="connsiteX2" fmla="*/ 175147 w 194600"/>
                <a:gd name="connsiteY2" fmla="*/ 31543 h 60122"/>
                <a:gd name="connsiteX3" fmla="*/ 194252 w 194600"/>
                <a:gd name="connsiteY3" fmla="*/ 59892 h 60122"/>
                <a:gd name="connsiteX4" fmla="*/ 175147 w 194600"/>
                <a:gd name="connsiteY4" fmla="*/ 22094 h 60122"/>
                <a:gd name="connsiteX5" fmla="*/ 38744 w 194600"/>
                <a:gd name="connsiteY5" fmla="*/ 11206 h 60122"/>
                <a:gd name="connsiteX6" fmla="*/ 34636 w 194600"/>
                <a:gd name="connsiteY6" fmla="*/ 13055 h 60122"/>
                <a:gd name="connsiteX7" fmla="*/ 124 w 194600"/>
                <a:gd name="connsiteY7" fmla="*/ 60097 h 60122"/>
                <a:gd name="connsiteX8" fmla="*/ 34636 w 194600"/>
                <a:gd name="connsiteY8" fmla="*/ 22504 h 6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600" h="60122">
                  <a:moveTo>
                    <a:pt x="34636" y="22504"/>
                  </a:moveTo>
                  <a:lnTo>
                    <a:pt x="38744" y="20450"/>
                  </a:lnTo>
                  <a:cubicBezTo>
                    <a:pt x="83403" y="2352"/>
                    <a:pt x="134000" y="6461"/>
                    <a:pt x="175147" y="31543"/>
                  </a:cubicBezTo>
                  <a:cubicBezTo>
                    <a:pt x="184925" y="38199"/>
                    <a:pt x="191766" y="48347"/>
                    <a:pt x="194252" y="59892"/>
                  </a:cubicBezTo>
                  <a:cubicBezTo>
                    <a:pt x="195361" y="44732"/>
                    <a:pt x="188027" y="30188"/>
                    <a:pt x="175147" y="22094"/>
                  </a:cubicBezTo>
                  <a:cubicBezTo>
                    <a:pt x="133959" y="-2927"/>
                    <a:pt x="83363" y="-6953"/>
                    <a:pt x="38744" y="11206"/>
                  </a:cubicBezTo>
                  <a:cubicBezTo>
                    <a:pt x="37327" y="11699"/>
                    <a:pt x="35950" y="12316"/>
                    <a:pt x="34636" y="13055"/>
                  </a:cubicBezTo>
                  <a:cubicBezTo>
                    <a:pt x="9574" y="24970"/>
                    <a:pt x="-2546" y="42636"/>
                    <a:pt x="124" y="60097"/>
                  </a:cubicBezTo>
                  <a:cubicBezTo>
                    <a:pt x="4746" y="42657"/>
                    <a:pt x="17647" y="28585"/>
                    <a:pt x="34636" y="22504"/>
                  </a:cubicBez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651D2AA0-2AF3-93A3-47EC-7C4F5270B1EA}"/>
                </a:ext>
              </a:extLst>
            </p:cNvPr>
            <p:cNvSpPr/>
            <p:nvPr/>
          </p:nvSpPr>
          <p:spPr>
            <a:xfrm>
              <a:off x="5927594" y="5502534"/>
              <a:ext cx="243276" cy="126885"/>
            </a:xfrm>
            <a:custGeom>
              <a:avLst/>
              <a:gdLst>
                <a:gd name="connsiteX0" fmla="*/ 18866 w 194127"/>
                <a:gd name="connsiteY0" fmla="*/ 78913 h 101250"/>
                <a:gd name="connsiteX1" fmla="*/ 150954 w 194127"/>
                <a:gd name="connsiteY1" fmla="*/ 91649 h 101250"/>
                <a:gd name="connsiteX2" fmla="*/ 155473 w 194127"/>
                <a:gd name="connsiteY2" fmla="*/ 90006 h 101250"/>
                <a:gd name="connsiteX3" fmla="*/ 193889 w 194127"/>
                <a:gd name="connsiteY3" fmla="*/ 50564 h 101250"/>
                <a:gd name="connsiteX4" fmla="*/ 174784 w 194127"/>
                <a:gd name="connsiteY4" fmla="*/ 22215 h 101250"/>
                <a:gd name="connsiteX5" fmla="*/ 38381 w 194127"/>
                <a:gd name="connsiteY5" fmla="*/ 11122 h 101250"/>
                <a:gd name="connsiteX6" fmla="*/ 34272 w 194127"/>
                <a:gd name="connsiteY6" fmla="*/ 13176 h 101250"/>
                <a:gd name="connsiteX7" fmla="*/ -239 w 194127"/>
                <a:gd name="connsiteY7" fmla="*/ 50769 h 101250"/>
                <a:gd name="connsiteX8" fmla="*/ 18866 w 194127"/>
                <a:gd name="connsiteY8" fmla="*/ 78913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127" h="101250">
                  <a:moveTo>
                    <a:pt x="18866" y="78913"/>
                  </a:moveTo>
                  <a:cubicBezTo>
                    <a:pt x="58595" y="103256"/>
                    <a:pt x="107301" y="107960"/>
                    <a:pt x="150954" y="91649"/>
                  </a:cubicBezTo>
                  <a:lnTo>
                    <a:pt x="155473" y="90006"/>
                  </a:lnTo>
                  <a:cubicBezTo>
                    <a:pt x="174249" y="84418"/>
                    <a:pt x="188794" y="69484"/>
                    <a:pt x="193889" y="50564"/>
                  </a:cubicBezTo>
                  <a:cubicBezTo>
                    <a:pt x="191403" y="39019"/>
                    <a:pt x="184562" y="28871"/>
                    <a:pt x="174784" y="22215"/>
                  </a:cubicBezTo>
                  <a:cubicBezTo>
                    <a:pt x="133637" y="-2867"/>
                    <a:pt x="83040" y="-6976"/>
                    <a:pt x="38381" y="11122"/>
                  </a:cubicBezTo>
                  <a:lnTo>
                    <a:pt x="34272" y="13176"/>
                  </a:lnTo>
                  <a:cubicBezTo>
                    <a:pt x="17284" y="19257"/>
                    <a:pt x="4383" y="33329"/>
                    <a:pt x="-239" y="50769"/>
                  </a:cubicBezTo>
                  <a:cubicBezTo>
                    <a:pt x="2226" y="62273"/>
                    <a:pt x="9067" y="72380"/>
                    <a:pt x="18866" y="78913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5EFD515C-BED0-299D-3FD5-1186C96191FC}"/>
                </a:ext>
              </a:extLst>
            </p:cNvPr>
            <p:cNvSpPr/>
            <p:nvPr/>
          </p:nvSpPr>
          <p:spPr>
            <a:xfrm>
              <a:off x="5889236" y="5468998"/>
              <a:ext cx="319991" cy="181867"/>
            </a:xfrm>
            <a:custGeom>
              <a:avLst/>
              <a:gdLst>
                <a:gd name="connsiteX0" fmla="*/ 218745 w 255343"/>
                <a:gd name="connsiteY0" fmla="*/ 21859 h 145124"/>
                <a:gd name="connsiteX1" fmla="*/ 50706 w 255343"/>
                <a:gd name="connsiteY1" fmla="*/ 14464 h 145124"/>
                <a:gd name="connsiteX2" fmla="*/ 35916 w 255343"/>
                <a:gd name="connsiteY2" fmla="*/ 21859 h 145124"/>
                <a:gd name="connsiteX3" fmla="*/ -239 w 255343"/>
                <a:gd name="connsiteY3" fmla="*/ 42402 h 145124"/>
                <a:gd name="connsiteX4" fmla="*/ -239 w 255343"/>
                <a:gd name="connsiteY4" fmla="*/ 72805 h 145124"/>
                <a:gd name="connsiteX5" fmla="*/ 25439 w 255343"/>
                <a:gd name="connsiteY5" fmla="*/ 116355 h 145124"/>
                <a:gd name="connsiteX6" fmla="*/ 204159 w 255343"/>
                <a:gd name="connsiteY6" fmla="*/ 130529 h 145124"/>
                <a:gd name="connsiteX7" fmla="*/ 255105 w 255343"/>
                <a:gd name="connsiteY7" fmla="*/ 72805 h 145124"/>
                <a:gd name="connsiteX8" fmla="*/ 255105 w 255343"/>
                <a:gd name="connsiteY8" fmla="*/ 41169 h 14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43" h="145124">
                  <a:moveTo>
                    <a:pt x="218745" y="21859"/>
                  </a:moveTo>
                  <a:cubicBezTo>
                    <a:pt x="166361" y="-4476"/>
                    <a:pt x="105206" y="-7168"/>
                    <a:pt x="50706" y="14464"/>
                  </a:cubicBezTo>
                  <a:cubicBezTo>
                    <a:pt x="45612" y="16600"/>
                    <a:pt x="40682" y="19065"/>
                    <a:pt x="35916" y="21859"/>
                  </a:cubicBezTo>
                  <a:lnTo>
                    <a:pt x="-239" y="42402"/>
                  </a:lnTo>
                  <a:lnTo>
                    <a:pt x="-239" y="72805"/>
                  </a:lnTo>
                  <a:cubicBezTo>
                    <a:pt x="911" y="90574"/>
                    <a:pt x="10443" y="106741"/>
                    <a:pt x="25439" y="116355"/>
                  </a:cubicBezTo>
                  <a:cubicBezTo>
                    <a:pt x="67757" y="148196"/>
                    <a:pt x="148695" y="154564"/>
                    <a:pt x="204159" y="130529"/>
                  </a:cubicBezTo>
                  <a:cubicBezTo>
                    <a:pt x="237438" y="116355"/>
                    <a:pt x="255105" y="94785"/>
                    <a:pt x="255105" y="72805"/>
                  </a:cubicBezTo>
                  <a:lnTo>
                    <a:pt x="255105" y="41169"/>
                  </a:ln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B8C96173-E669-9369-3825-5713EF2DA13A}"/>
                </a:ext>
              </a:extLst>
            </p:cNvPr>
            <p:cNvSpPr/>
            <p:nvPr/>
          </p:nvSpPr>
          <p:spPr>
            <a:xfrm>
              <a:off x="5889236" y="5521908"/>
              <a:ext cx="319991" cy="99147"/>
            </a:xfrm>
            <a:custGeom>
              <a:avLst/>
              <a:gdLst>
                <a:gd name="connsiteX0" fmla="*/ 204159 w 255343"/>
                <a:gd name="connsiteY0" fmla="*/ 57700 h 79116"/>
                <a:gd name="connsiteX1" fmla="*/ 25439 w 255343"/>
                <a:gd name="connsiteY1" fmla="*/ 43320 h 79116"/>
                <a:gd name="connsiteX2" fmla="*/ -239 w 255343"/>
                <a:gd name="connsiteY2" fmla="*/ -25 h 79116"/>
                <a:gd name="connsiteX3" fmla="*/ -239 w 255343"/>
                <a:gd name="connsiteY3" fmla="*/ 6960 h 79116"/>
                <a:gd name="connsiteX4" fmla="*/ 25439 w 255343"/>
                <a:gd name="connsiteY4" fmla="*/ 50305 h 79116"/>
                <a:gd name="connsiteX5" fmla="*/ 204159 w 255343"/>
                <a:gd name="connsiteY5" fmla="*/ 64684 h 79116"/>
                <a:gd name="connsiteX6" fmla="*/ 255105 w 255343"/>
                <a:gd name="connsiteY6" fmla="*/ 6960 h 79116"/>
                <a:gd name="connsiteX7" fmla="*/ 255105 w 255343"/>
                <a:gd name="connsiteY7" fmla="*/ -25 h 79116"/>
                <a:gd name="connsiteX8" fmla="*/ 204159 w 255343"/>
                <a:gd name="connsiteY8" fmla="*/ 57700 h 7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43" h="79116">
                  <a:moveTo>
                    <a:pt x="204159" y="57700"/>
                  </a:moveTo>
                  <a:cubicBezTo>
                    <a:pt x="147873" y="81529"/>
                    <a:pt x="67757" y="75161"/>
                    <a:pt x="25439" y="43320"/>
                  </a:cubicBezTo>
                  <a:cubicBezTo>
                    <a:pt x="10382" y="33871"/>
                    <a:pt x="829" y="17724"/>
                    <a:pt x="-239" y="-25"/>
                  </a:cubicBezTo>
                  <a:lnTo>
                    <a:pt x="-239" y="6960"/>
                  </a:lnTo>
                  <a:cubicBezTo>
                    <a:pt x="911" y="24668"/>
                    <a:pt x="10464" y="40773"/>
                    <a:pt x="25439" y="50305"/>
                  </a:cubicBezTo>
                  <a:cubicBezTo>
                    <a:pt x="67757" y="82145"/>
                    <a:pt x="148695" y="88514"/>
                    <a:pt x="204159" y="64684"/>
                  </a:cubicBezTo>
                  <a:cubicBezTo>
                    <a:pt x="237438" y="50510"/>
                    <a:pt x="255105" y="28735"/>
                    <a:pt x="255105" y="6960"/>
                  </a:cubicBezTo>
                  <a:lnTo>
                    <a:pt x="255105" y="-25"/>
                  </a:lnTo>
                  <a:cubicBezTo>
                    <a:pt x="255105" y="21751"/>
                    <a:pt x="237438" y="43320"/>
                    <a:pt x="204159" y="57700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89AC5EB7-86A3-3A16-9EE8-46FEFBF46DF4}"/>
                </a:ext>
              </a:extLst>
            </p:cNvPr>
            <p:cNvSpPr/>
            <p:nvPr/>
          </p:nvSpPr>
          <p:spPr>
            <a:xfrm>
              <a:off x="5889364" y="5431350"/>
              <a:ext cx="319847" cy="181194"/>
            </a:xfrm>
            <a:custGeom>
              <a:avLst/>
              <a:gdLst>
                <a:gd name="connsiteX0" fmla="*/ 254387 w 255228"/>
                <a:gd name="connsiteY0" fmla="*/ 65254 h 144587"/>
                <a:gd name="connsiteX1" fmla="*/ 252127 w 255228"/>
                <a:gd name="connsiteY1" fmla="*/ 57037 h 144587"/>
                <a:gd name="connsiteX2" fmla="*/ 236103 w 255228"/>
                <a:gd name="connsiteY2" fmla="*/ 34440 h 144587"/>
                <a:gd name="connsiteX3" fmla="*/ 229530 w 255228"/>
                <a:gd name="connsiteY3" fmla="*/ 28894 h 144587"/>
                <a:gd name="connsiteX4" fmla="*/ 50604 w 255228"/>
                <a:gd name="connsiteY4" fmla="*/ 14309 h 144587"/>
                <a:gd name="connsiteX5" fmla="*/ 41565 w 255228"/>
                <a:gd name="connsiteY5" fmla="*/ 18622 h 144587"/>
                <a:gd name="connsiteX6" fmla="*/ 15066 w 255228"/>
                <a:gd name="connsiteY6" fmla="*/ 37932 h 144587"/>
                <a:gd name="connsiteX7" fmla="*/ 8903 w 255228"/>
                <a:gd name="connsiteY7" fmla="*/ 45328 h 144587"/>
                <a:gd name="connsiteX8" fmla="*/ 16709 w 255228"/>
                <a:gd name="connsiteY8" fmla="*/ 108188 h 144587"/>
                <a:gd name="connsiteX9" fmla="*/ 25337 w 255228"/>
                <a:gd name="connsiteY9" fmla="*/ 115583 h 144587"/>
                <a:gd name="connsiteX10" fmla="*/ 204057 w 255228"/>
                <a:gd name="connsiteY10" fmla="*/ 130169 h 144587"/>
                <a:gd name="connsiteX11" fmla="*/ 215972 w 255228"/>
                <a:gd name="connsiteY11" fmla="*/ 124417 h 144587"/>
                <a:gd name="connsiteX12" fmla="*/ 254387 w 255228"/>
                <a:gd name="connsiteY12" fmla="*/ 65254 h 14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228" h="144587">
                  <a:moveTo>
                    <a:pt x="254387" y="65254"/>
                  </a:moveTo>
                  <a:cubicBezTo>
                    <a:pt x="253893" y="62440"/>
                    <a:pt x="253133" y="59707"/>
                    <a:pt x="252127" y="57037"/>
                  </a:cubicBezTo>
                  <a:cubicBezTo>
                    <a:pt x="248655" y="48348"/>
                    <a:pt x="243170" y="40603"/>
                    <a:pt x="236103" y="34440"/>
                  </a:cubicBezTo>
                  <a:cubicBezTo>
                    <a:pt x="234050" y="32591"/>
                    <a:pt x="231995" y="30743"/>
                    <a:pt x="229530" y="28894"/>
                  </a:cubicBezTo>
                  <a:cubicBezTo>
                    <a:pt x="187213" y="-2947"/>
                    <a:pt x="106275" y="-9521"/>
                    <a:pt x="50604" y="14309"/>
                  </a:cubicBezTo>
                  <a:lnTo>
                    <a:pt x="41565" y="18622"/>
                  </a:lnTo>
                  <a:cubicBezTo>
                    <a:pt x="31664" y="23450"/>
                    <a:pt x="22707" y="30003"/>
                    <a:pt x="15066" y="37932"/>
                  </a:cubicBezTo>
                  <a:cubicBezTo>
                    <a:pt x="12724" y="40151"/>
                    <a:pt x="10669" y="42637"/>
                    <a:pt x="8903" y="45328"/>
                  </a:cubicBezTo>
                  <a:cubicBezTo>
                    <a:pt x="-5847" y="64967"/>
                    <a:pt x="-2396" y="92761"/>
                    <a:pt x="16709" y="108188"/>
                  </a:cubicBezTo>
                  <a:cubicBezTo>
                    <a:pt x="19400" y="110859"/>
                    <a:pt x="22297" y="113324"/>
                    <a:pt x="25337" y="115583"/>
                  </a:cubicBezTo>
                  <a:cubicBezTo>
                    <a:pt x="67655" y="147630"/>
                    <a:pt x="147565" y="153998"/>
                    <a:pt x="204057" y="130169"/>
                  </a:cubicBezTo>
                  <a:cubicBezTo>
                    <a:pt x="208124" y="128463"/>
                    <a:pt x="212110" y="126533"/>
                    <a:pt x="215972" y="124417"/>
                  </a:cubicBezTo>
                  <a:cubicBezTo>
                    <a:pt x="244731" y="108804"/>
                    <a:pt x="258084" y="86824"/>
                    <a:pt x="254387" y="65254"/>
                  </a:cubicBezTo>
                  <a:close/>
                </a:path>
              </a:pathLst>
            </a:custGeom>
            <a:solidFill>
              <a:srgbClr val="FFBC3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39D38DFD-550F-CA42-3036-A0611CE187E9}"/>
                </a:ext>
              </a:extLst>
            </p:cNvPr>
            <p:cNvSpPr/>
            <p:nvPr/>
          </p:nvSpPr>
          <p:spPr>
            <a:xfrm>
              <a:off x="5927139" y="5452497"/>
              <a:ext cx="243869" cy="75589"/>
            </a:xfrm>
            <a:custGeom>
              <a:avLst/>
              <a:gdLst>
                <a:gd name="connsiteX0" fmla="*/ 34636 w 194600"/>
                <a:gd name="connsiteY0" fmla="*/ 22495 h 60318"/>
                <a:gd name="connsiteX1" fmla="*/ 38744 w 194600"/>
                <a:gd name="connsiteY1" fmla="*/ 20647 h 60318"/>
                <a:gd name="connsiteX2" fmla="*/ 175147 w 194600"/>
                <a:gd name="connsiteY2" fmla="*/ 31740 h 60318"/>
                <a:gd name="connsiteX3" fmla="*/ 194252 w 194600"/>
                <a:gd name="connsiteY3" fmla="*/ 60088 h 60318"/>
                <a:gd name="connsiteX4" fmla="*/ 175147 w 194600"/>
                <a:gd name="connsiteY4" fmla="*/ 22290 h 60318"/>
                <a:gd name="connsiteX5" fmla="*/ 38744 w 194600"/>
                <a:gd name="connsiteY5" fmla="*/ 11197 h 60318"/>
                <a:gd name="connsiteX6" fmla="*/ 34636 w 194600"/>
                <a:gd name="connsiteY6" fmla="*/ 13046 h 60318"/>
                <a:gd name="connsiteX7" fmla="*/ 124 w 194600"/>
                <a:gd name="connsiteY7" fmla="*/ 60294 h 60318"/>
                <a:gd name="connsiteX8" fmla="*/ 34636 w 194600"/>
                <a:gd name="connsiteY8" fmla="*/ 22495 h 60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600" h="60318">
                  <a:moveTo>
                    <a:pt x="34636" y="22495"/>
                  </a:moveTo>
                  <a:lnTo>
                    <a:pt x="38744" y="20647"/>
                  </a:lnTo>
                  <a:cubicBezTo>
                    <a:pt x="83383" y="2446"/>
                    <a:pt x="134021" y="6554"/>
                    <a:pt x="175147" y="31740"/>
                  </a:cubicBezTo>
                  <a:cubicBezTo>
                    <a:pt x="184925" y="38395"/>
                    <a:pt x="191766" y="48543"/>
                    <a:pt x="194252" y="60088"/>
                  </a:cubicBezTo>
                  <a:cubicBezTo>
                    <a:pt x="195361" y="44928"/>
                    <a:pt x="188027" y="30384"/>
                    <a:pt x="175147" y="22290"/>
                  </a:cubicBezTo>
                  <a:cubicBezTo>
                    <a:pt x="134021" y="-2895"/>
                    <a:pt x="83383" y="-7004"/>
                    <a:pt x="38744" y="11197"/>
                  </a:cubicBezTo>
                  <a:lnTo>
                    <a:pt x="34636" y="13046"/>
                  </a:lnTo>
                  <a:cubicBezTo>
                    <a:pt x="9574" y="24960"/>
                    <a:pt x="-2546" y="42832"/>
                    <a:pt x="124" y="60294"/>
                  </a:cubicBezTo>
                  <a:cubicBezTo>
                    <a:pt x="4726" y="42791"/>
                    <a:pt x="17626" y="28658"/>
                    <a:pt x="34636" y="22495"/>
                  </a:cubicBez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F34A0647-914F-38D5-FA65-258FDC5C5B45}"/>
                </a:ext>
              </a:extLst>
            </p:cNvPr>
            <p:cNvSpPr/>
            <p:nvPr/>
          </p:nvSpPr>
          <p:spPr>
            <a:xfrm>
              <a:off x="5927594" y="5464340"/>
              <a:ext cx="243276" cy="126979"/>
            </a:xfrm>
            <a:custGeom>
              <a:avLst/>
              <a:gdLst>
                <a:gd name="connsiteX0" fmla="*/ 18866 w 194127"/>
                <a:gd name="connsiteY0" fmla="*/ 78987 h 101325"/>
                <a:gd name="connsiteX1" fmla="*/ 150954 w 194127"/>
                <a:gd name="connsiteY1" fmla="*/ 91724 h 101325"/>
                <a:gd name="connsiteX2" fmla="*/ 155473 w 194127"/>
                <a:gd name="connsiteY2" fmla="*/ 90080 h 101325"/>
                <a:gd name="connsiteX3" fmla="*/ 193889 w 194127"/>
                <a:gd name="connsiteY3" fmla="*/ 50639 h 101325"/>
                <a:gd name="connsiteX4" fmla="*/ 174784 w 194127"/>
                <a:gd name="connsiteY4" fmla="*/ 22290 h 101325"/>
                <a:gd name="connsiteX5" fmla="*/ 38381 w 194127"/>
                <a:gd name="connsiteY5" fmla="*/ 11197 h 101325"/>
                <a:gd name="connsiteX6" fmla="*/ 34272 w 194127"/>
                <a:gd name="connsiteY6" fmla="*/ 13046 h 101325"/>
                <a:gd name="connsiteX7" fmla="*/ -239 w 194127"/>
                <a:gd name="connsiteY7" fmla="*/ 50844 h 101325"/>
                <a:gd name="connsiteX8" fmla="*/ 18866 w 194127"/>
                <a:gd name="connsiteY8" fmla="*/ 78987 h 10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127" h="101325">
                  <a:moveTo>
                    <a:pt x="18866" y="78987"/>
                  </a:moveTo>
                  <a:cubicBezTo>
                    <a:pt x="58595" y="103330"/>
                    <a:pt x="107301" y="108034"/>
                    <a:pt x="150954" y="91724"/>
                  </a:cubicBezTo>
                  <a:lnTo>
                    <a:pt x="155473" y="90080"/>
                  </a:lnTo>
                  <a:cubicBezTo>
                    <a:pt x="174209" y="84411"/>
                    <a:pt x="188712" y="69517"/>
                    <a:pt x="193889" y="50639"/>
                  </a:cubicBezTo>
                  <a:cubicBezTo>
                    <a:pt x="191403" y="39093"/>
                    <a:pt x="184562" y="28946"/>
                    <a:pt x="174784" y="22290"/>
                  </a:cubicBezTo>
                  <a:cubicBezTo>
                    <a:pt x="133658" y="-2895"/>
                    <a:pt x="83020" y="-7004"/>
                    <a:pt x="38381" y="11197"/>
                  </a:cubicBezTo>
                  <a:lnTo>
                    <a:pt x="34272" y="13046"/>
                  </a:lnTo>
                  <a:cubicBezTo>
                    <a:pt x="17263" y="19209"/>
                    <a:pt x="4363" y="33342"/>
                    <a:pt x="-239" y="50844"/>
                  </a:cubicBezTo>
                  <a:cubicBezTo>
                    <a:pt x="2268" y="62348"/>
                    <a:pt x="9108" y="72414"/>
                    <a:pt x="18866" y="78987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FD41C6C4-A723-4314-B3C8-1C0ABBA5F2A2}"/>
                </a:ext>
              </a:extLst>
            </p:cNvPr>
            <p:cNvSpPr/>
            <p:nvPr/>
          </p:nvSpPr>
          <p:spPr>
            <a:xfrm>
              <a:off x="5889236" y="5429869"/>
              <a:ext cx="319991" cy="181516"/>
            </a:xfrm>
            <a:custGeom>
              <a:avLst/>
              <a:gdLst>
                <a:gd name="connsiteX0" fmla="*/ 218745 w 255343"/>
                <a:gd name="connsiteY0" fmla="*/ 21859 h 144844"/>
                <a:gd name="connsiteX1" fmla="*/ 50706 w 255343"/>
                <a:gd name="connsiteY1" fmla="*/ 14464 h 144844"/>
                <a:gd name="connsiteX2" fmla="*/ 35916 w 255343"/>
                <a:gd name="connsiteY2" fmla="*/ 21859 h 144844"/>
                <a:gd name="connsiteX3" fmla="*/ -239 w 255343"/>
                <a:gd name="connsiteY3" fmla="*/ 42402 h 144844"/>
                <a:gd name="connsiteX4" fmla="*/ -239 w 255343"/>
                <a:gd name="connsiteY4" fmla="*/ 72599 h 144844"/>
                <a:gd name="connsiteX5" fmla="*/ 25439 w 255343"/>
                <a:gd name="connsiteY5" fmla="*/ 115944 h 144844"/>
                <a:gd name="connsiteX6" fmla="*/ 204159 w 255343"/>
                <a:gd name="connsiteY6" fmla="*/ 130324 h 144844"/>
                <a:gd name="connsiteX7" fmla="*/ 255105 w 255343"/>
                <a:gd name="connsiteY7" fmla="*/ 72599 h 144844"/>
                <a:gd name="connsiteX8" fmla="*/ 255105 w 255343"/>
                <a:gd name="connsiteY8" fmla="*/ 40758 h 1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43" h="144844">
                  <a:moveTo>
                    <a:pt x="218745" y="21859"/>
                  </a:moveTo>
                  <a:cubicBezTo>
                    <a:pt x="166361" y="-4476"/>
                    <a:pt x="105206" y="-7167"/>
                    <a:pt x="50706" y="14464"/>
                  </a:cubicBezTo>
                  <a:cubicBezTo>
                    <a:pt x="45612" y="16600"/>
                    <a:pt x="40682" y="19065"/>
                    <a:pt x="35916" y="21859"/>
                  </a:cubicBezTo>
                  <a:lnTo>
                    <a:pt x="-239" y="42402"/>
                  </a:lnTo>
                  <a:lnTo>
                    <a:pt x="-239" y="72599"/>
                  </a:lnTo>
                  <a:cubicBezTo>
                    <a:pt x="891" y="90327"/>
                    <a:pt x="10443" y="106433"/>
                    <a:pt x="25439" y="115944"/>
                  </a:cubicBezTo>
                  <a:cubicBezTo>
                    <a:pt x="67757" y="147785"/>
                    <a:pt x="148695" y="154359"/>
                    <a:pt x="204159" y="130324"/>
                  </a:cubicBezTo>
                  <a:cubicBezTo>
                    <a:pt x="237438" y="116149"/>
                    <a:pt x="255105" y="94374"/>
                    <a:pt x="255105" y="72599"/>
                  </a:cubicBezTo>
                  <a:lnTo>
                    <a:pt x="255105" y="40758"/>
                  </a:ln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845EF314-3417-7684-8AB3-053A76CF41E1}"/>
                </a:ext>
              </a:extLst>
            </p:cNvPr>
            <p:cNvSpPr/>
            <p:nvPr/>
          </p:nvSpPr>
          <p:spPr>
            <a:xfrm>
              <a:off x="5889236" y="5483036"/>
              <a:ext cx="319991" cy="99866"/>
            </a:xfrm>
            <a:custGeom>
              <a:avLst/>
              <a:gdLst>
                <a:gd name="connsiteX0" fmla="*/ 204159 w 255343"/>
                <a:gd name="connsiteY0" fmla="*/ 58111 h 79690"/>
                <a:gd name="connsiteX1" fmla="*/ 25439 w 255343"/>
                <a:gd name="connsiteY1" fmla="*/ 43936 h 79690"/>
                <a:gd name="connsiteX2" fmla="*/ -239 w 255343"/>
                <a:gd name="connsiteY2" fmla="*/ 386 h 79690"/>
                <a:gd name="connsiteX3" fmla="*/ -239 w 255343"/>
                <a:gd name="connsiteY3" fmla="*/ 7371 h 79690"/>
                <a:gd name="connsiteX4" fmla="*/ 25439 w 255343"/>
                <a:gd name="connsiteY4" fmla="*/ 50921 h 79690"/>
                <a:gd name="connsiteX5" fmla="*/ 204159 w 255343"/>
                <a:gd name="connsiteY5" fmla="*/ 65095 h 79690"/>
                <a:gd name="connsiteX6" fmla="*/ 255105 w 255343"/>
                <a:gd name="connsiteY6" fmla="*/ 7371 h 79690"/>
                <a:gd name="connsiteX7" fmla="*/ 255105 w 255343"/>
                <a:gd name="connsiteY7" fmla="*/ -25 h 79690"/>
                <a:gd name="connsiteX8" fmla="*/ 204159 w 255343"/>
                <a:gd name="connsiteY8" fmla="*/ 58111 h 7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43" h="79690">
                  <a:moveTo>
                    <a:pt x="204159" y="58111"/>
                  </a:moveTo>
                  <a:cubicBezTo>
                    <a:pt x="147873" y="82145"/>
                    <a:pt x="67757" y="75777"/>
                    <a:pt x="25439" y="43936"/>
                  </a:cubicBezTo>
                  <a:cubicBezTo>
                    <a:pt x="10382" y="34384"/>
                    <a:pt x="829" y="18196"/>
                    <a:pt x="-239" y="386"/>
                  </a:cubicBezTo>
                  <a:lnTo>
                    <a:pt x="-239" y="7371"/>
                  </a:lnTo>
                  <a:cubicBezTo>
                    <a:pt x="911" y="25140"/>
                    <a:pt x="10443" y="41307"/>
                    <a:pt x="25439" y="50921"/>
                  </a:cubicBezTo>
                  <a:cubicBezTo>
                    <a:pt x="67757" y="82762"/>
                    <a:pt x="148695" y="89130"/>
                    <a:pt x="204159" y="65095"/>
                  </a:cubicBezTo>
                  <a:cubicBezTo>
                    <a:pt x="237438" y="50921"/>
                    <a:pt x="255105" y="29351"/>
                    <a:pt x="255105" y="7371"/>
                  </a:cubicBezTo>
                  <a:lnTo>
                    <a:pt x="255105" y="-25"/>
                  </a:lnTo>
                  <a:cubicBezTo>
                    <a:pt x="255105" y="22367"/>
                    <a:pt x="237438" y="43936"/>
                    <a:pt x="204159" y="58111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C10251CF-A878-424B-BF49-9E07AA0CD595}"/>
                </a:ext>
              </a:extLst>
            </p:cNvPr>
            <p:cNvSpPr/>
            <p:nvPr/>
          </p:nvSpPr>
          <p:spPr>
            <a:xfrm>
              <a:off x="5889364" y="5393063"/>
              <a:ext cx="319847" cy="181250"/>
            </a:xfrm>
            <a:custGeom>
              <a:avLst/>
              <a:gdLst>
                <a:gd name="connsiteX0" fmla="*/ 254387 w 255228"/>
                <a:gd name="connsiteY0" fmla="*/ 65403 h 144632"/>
                <a:gd name="connsiteX1" fmla="*/ 252127 w 255228"/>
                <a:gd name="connsiteY1" fmla="*/ 57186 h 144632"/>
                <a:gd name="connsiteX2" fmla="*/ 236103 w 255228"/>
                <a:gd name="connsiteY2" fmla="*/ 34589 h 144632"/>
                <a:gd name="connsiteX3" fmla="*/ 229530 w 255228"/>
                <a:gd name="connsiteY3" fmla="*/ 29042 h 144632"/>
                <a:gd name="connsiteX4" fmla="*/ 50604 w 255228"/>
                <a:gd name="connsiteY4" fmla="*/ 14457 h 144632"/>
                <a:gd name="connsiteX5" fmla="*/ 41565 w 255228"/>
                <a:gd name="connsiteY5" fmla="*/ 18771 h 144632"/>
                <a:gd name="connsiteX6" fmla="*/ 15066 w 255228"/>
                <a:gd name="connsiteY6" fmla="*/ 37876 h 144632"/>
                <a:gd name="connsiteX7" fmla="*/ 8903 w 255228"/>
                <a:gd name="connsiteY7" fmla="*/ 45477 h 144632"/>
                <a:gd name="connsiteX8" fmla="*/ 16709 w 255228"/>
                <a:gd name="connsiteY8" fmla="*/ 108337 h 144632"/>
                <a:gd name="connsiteX9" fmla="*/ 25337 w 255228"/>
                <a:gd name="connsiteY9" fmla="*/ 115732 h 144632"/>
                <a:gd name="connsiteX10" fmla="*/ 204057 w 255228"/>
                <a:gd name="connsiteY10" fmla="*/ 130112 h 144632"/>
                <a:gd name="connsiteX11" fmla="*/ 215972 w 255228"/>
                <a:gd name="connsiteY11" fmla="*/ 124565 h 144632"/>
                <a:gd name="connsiteX12" fmla="*/ 254387 w 255228"/>
                <a:gd name="connsiteY12" fmla="*/ 65403 h 14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228" h="144632">
                  <a:moveTo>
                    <a:pt x="254387" y="65403"/>
                  </a:moveTo>
                  <a:cubicBezTo>
                    <a:pt x="253955" y="62588"/>
                    <a:pt x="253195" y="59836"/>
                    <a:pt x="252127" y="57186"/>
                  </a:cubicBezTo>
                  <a:cubicBezTo>
                    <a:pt x="248655" y="48496"/>
                    <a:pt x="243170" y="40752"/>
                    <a:pt x="236103" y="34589"/>
                  </a:cubicBezTo>
                  <a:cubicBezTo>
                    <a:pt x="234050" y="32740"/>
                    <a:pt x="231995" y="30891"/>
                    <a:pt x="229530" y="29042"/>
                  </a:cubicBezTo>
                  <a:cubicBezTo>
                    <a:pt x="187213" y="-3004"/>
                    <a:pt x="106275" y="-9578"/>
                    <a:pt x="50604" y="14457"/>
                  </a:cubicBezTo>
                  <a:lnTo>
                    <a:pt x="41565" y="18771"/>
                  </a:lnTo>
                  <a:cubicBezTo>
                    <a:pt x="31685" y="23537"/>
                    <a:pt x="22707" y="30008"/>
                    <a:pt x="15066" y="37876"/>
                  </a:cubicBezTo>
                  <a:cubicBezTo>
                    <a:pt x="12724" y="40156"/>
                    <a:pt x="10649" y="42703"/>
                    <a:pt x="8903" y="45477"/>
                  </a:cubicBezTo>
                  <a:cubicBezTo>
                    <a:pt x="-5847" y="65115"/>
                    <a:pt x="-2396" y="92909"/>
                    <a:pt x="16709" y="108337"/>
                  </a:cubicBezTo>
                  <a:cubicBezTo>
                    <a:pt x="19400" y="111007"/>
                    <a:pt x="22297" y="113472"/>
                    <a:pt x="25337" y="115732"/>
                  </a:cubicBezTo>
                  <a:cubicBezTo>
                    <a:pt x="67655" y="147573"/>
                    <a:pt x="147565" y="154147"/>
                    <a:pt x="204057" y="130112"/>
                  </a:cubicBezTo>
                  <a:cubicBezTo>
                    <a:pt x="208124" y="128468"/>
                    <a:pt x="212090" y="126620"/>
                    <a:pt x="215972" y="124565"/>
                  </a:cubicBezTo>
                  <a:cubicBezTo>
                    <a:pt x="244731" y="108748"/>
                    <a:pt x="258084" y="86767"/>
                    <a:pt x="254387" y="65403"/>
                  </a:cubicBezTo>
                  <a:close/>
                </a:path>
              </a:pathLst>
            </a:custGeom>
            <a:solidFill>
              <a:srgbClr val="FFBC3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F4D49FE5-D965-8E0E-9CC1-E0BECF8C7A50}"/>
                </a:ext>
              </a:extLst>
            </p:cNvPr>
            <p:cNvSpPr/>
            <p:nvPr/>
          </p:nvSpPr>
          <p:spPr>
            <a:xfrm>
              <a:off x="5927139" y="5414397"/>
              <a:ext cx="243869" cy="75331"/>
            </a:xfrm>
            <a:custGeom>
              <a:avLst/>
              <a:gdLst>
                <a:gd name="connsiteX0" fmla="*/ 34636 w 194600"/>
                <a:gd name="connsiteY0" fmla="*/ 22495 h 60112"/>
                <a:gd name="connsiteX1" fmla="*/ 38744 w 194600"/>
                <a:gd name="connsiteY1" fmla="*/ 20646 h 60112"/>
                <a:gd name="connsiteX2" fmla="*/ 175147 w 194600"/>
                <a:gd name="connsiteY2" fmla="*/ 31740 h 60112"/>
                <a:gd name="connsiteX3" fmla="*/ 194252 w 194600"/>
                <a:gd name="connsiteY3" fmla="*/ 60088 h 60112"/>
                <a:gd name="connsiteX4" fmla="*/ 175147 w 194600"/>
                <a:gd name="connsiteY4" fmla="*/ 22290 h 60112"/>
                <a:gd name="connsiteX5" fmla="*/ 38744 w 194600"/>
                <a:gd name="connsiteY5" fmla="*/ 11197 h 60112"/>
                <a:gd name="connsiteX6" fmla="*/ 34636 w 194600"/>
                <a:gd name="connsiteY6" fmla="*/ 13046 h 60112"/>
                <a:gd name="connsiteX7" fmla="*/ 124 w 194600"/>
                <a:gd name="connsiteY7" fmla="*/ 60088 h 60112"/>
                <a:gd name="connsiteX8" fmla="*/ 34636 w 194600"/>
                <a:gd name="connsiteY8" fmla="*/ 22495 h 6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600" h="60112">
                  <a:moveTo>
                    <a:pt x="34636" y="22495"/>
                  </a:moveTo>
                  <a:lnTo>
                    <a:pt x="38744" y="20646"/>
                  </a:lnTo>
                  <a:cubicBezTo>
                    <a:pt x="83383" y="2446"/>
                    <a:pt x="134021" y="6554"/>
                    <a:pt x="175147" y="31740"/>
                  </a:cubicBezTo>
                  <a:cubicBezTo>
                    <a:pt x="185007" y="38313"/>
                    <a:pt x="191869" y="48502"/>
                    <a:pt x="194252" y="60088"/>
                  </a:cubicBezTo>
                  <a:cubicBezTo>
                    <a:pt x="195361" y="44928"/>
                    <a:pt x="188027" y="30384"/>
                    <a:pt x="175147" y="22290"/>
                  </a:cubicBezTo>
                  <a:cubicBezTo>
                    <a:pt x="134021" y="-2895"/>
                    <a:pt x="83383" y="-7004"/>
                    <a:pt x="38744" y="11197"/>
                  </a:cubicBezTo>
                  <a:lnTo>
                    <a:pt x="34636" y="13046"/>
                  </a:lnTo>
                  <a:cubicBezTo>
                    <a:pt x="9574" y="24960"/>
                    <a:pt x="-2546" y="42627"/>
                    <a:pt x="124" y="60088"/>
                  </a:cubicBezTo>
                  <a:cubicBezTo>
                    <a:pt x="4746" y="42647"/>
                    <a:pt x="17647" y="28576"/>
                    <a:pt x="34636" y="22495"/>
                  </a:cubicBez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34FB1033-7EE2-1365-F417-5913350616A7}"/>
                </a:ext>
              </a:extLst>
            </p:cNvPr>
            <p:cNvSpPr/>
            <p:nvPr/>
          </p:nvSpPr>
          <p:spPr>
            <a:xfrm>
              <a:off x="5927594" y="5426239"/>
              <a:ext cx="243276" cy="126783"/>
            </a:xfrm>
            <a:custGeom>
              <a:avLst/>
              <a:gdLst>
                <a:gd name="connsiteX0" fmla="*/ 18866 w 194127"/>
                <a:gd name="connsiteY0" fmla="*/ 78987 h 101169"/>
                <a:gd name="connsiteX1" fmla="*/ 150954 w 194127"/>
                <a:gd name="connsiteY1" fmla="*/ 91724 h 101169"/>
                <a:gd name="connsiteX2" fmla="*/ 155473 w 194127"/>
                <a:gd name="connsiteY2" fmla="*/ 90080 h 101169"/>
                <a:gd name="connsiteX3" fmla="*/ 193889 w 194127"/>
                <a:gd name="connsiteY3" fmla="*/ 50639 h 101169"/>
                <a:gd name="connsiteX4" fmla="*/ 174784 w 194127"/>
                <a:gd name="connsiteY4" fmla="*/ 22290 h 101169"/>
                <a:gd name="connsiteX5" fmla="*/ 38381 w 194127"/>
                <a:gd name="connsiteY5" fmla="*/ 11197 h 101169"/>
                <a:gd name="connsiteX6" fmla="*/ 34272 w 194127"/>
                <a:gd name="connsiteY6" fmla="*/ 13046 h 101169"/>
                <a:gd name="connsiteX7" fmla="*/ -239 w 194127"/>
                <a:gd name="connsiteY7" fmla="*/ 50639 h 101169"/>
                <a:gd name="connsiteX8" fmla="*/ 18866 w 194127"/>
                <a:gd name="connsiteY8" fmla="*/ 78987 h 10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127" h="101169">
                  <a:moveTo>
                    <a:pt x="18866" y="78987"/>
                  </a:moveTo>
                  <a:cubicBezTo>
                    <a:pt x="58657" y="103125"/>
                    <a:pt x="107281" y="107809"/>
                    <a:pt x="150954" y="91724"/>
                  </a:cubicBezTo>
                  <a:lnTo>
                    <a:pt x="155473" y="90080"/>
                  </a:lnTo>
                  <a:cubicBezTo>
                    <a:pt x="174188" y="84390"/>
                    <a:pt x="188691" y="69497"/>
                    <a:pt x="193889" y="50639"/>
                  </a:cubicBezTo>
                  <a:cubicBezTo>
                    <a:pt x="191506" y="39053"/>
                    <a:pt x="184624" y="28863"/>
                    <a:pt x="174784" y="22290"/>
                  </a:cubicBezTo>
                  <a:cubicBezTo>
                    <a:pt x="133658" y="-2895"/>
                    <a:pt x="83020" y="-7004"/>
                    <a:pt x="38381" y="11197"/>
                  </a:cubicBezTo>
                  <a:lnTo>
                    <a:pt x="34272" y="13046"/>
                  </a:lnTo>
                  <a:cubicBezTo>
                    <a:pt x="17284" y="19126"/>
                    <a:pt x="4383" y="33198"/>
                    <a:pt x="-239" y="50639"/>
                  </a:cubicBezTo>
                  <a:cubicBezTo>
                    <a:pt x="2247" y="62184"/>
                    <a:pt x="9088" y="72331"/>
                    <a:pt x="18866" y="78987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BD26BCC1-2F3C-7354-FE2A-D707C671735B}"/>
                </a:ext>
              </a:extLst>
            </p:cNvPr>
            <p:cNvSpPr/>
            <p:nvPr/>
          </p:nvSpPr>
          <p:spPr>
            <a:xfrm>
              <a:off x="5889236" y="5392683"/>
              <a:ext cx="319991" cy="180695"/>
            </a:xfrm>
            <a:custGeom>
              <a:avLst/>
              <a:gdLst>
                <a:gd name="connsiteX0" fmla="*/ 218745 w 255343"/>
                <a:gd name="connsiteY0" fmla="*/ 21745 h 144189"/>
                <a:gd name="connsiteX1" fmla="*/ 50706 w 255343"/>
                <a:gd name="connsiteY1" fmla="*/ 14555 h 144189"/>
                <a:gd name="connsiteX2" fmla="*/ 35916 w 255343"/>
                <a:gd name="connsiteY2" fmla="*/ 21745 h 144189"/>
                <a:gd name="connsiteX3" fmla="*/ -239 w 255343"/>
                <a:gd name="connsiteY3" fmla="*/ 42288 h 144189"/>
                <a:gd name="connsiteX4" fmla="*/ -239 w 255343"/>
                <a:gd name="connsiteY4" fmla="*/ 72075 h 144189"/>
                <a:gd name="connsiteX5" fmla="*/ 25439 w 255343"/>
                <a:gd name="connsiteY5" fmla="*/ 115419 h 144189"/>
                <a:gd name="connsiteX6" fmla="*/ 204159 w 255343"/>
                <a:gd name="connsiteY6" fmla="*/ 129594 h 144189"/>
                <a:gd name="connsiteX7" fmla="*/ 255105 w 255343"/>
                <a:gd name="connsiteY7" fmla="*/ 72075 h 144189"/>
                <a:gd name="connsiteX8" fmla="*/ 255105 w 255343"/>
                <a:gd name="connsiteY8" fmla="*/ 40234 h 1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43" h="144189">
                  <a:moveTo>
                    <a:pt x="218745" y="21745"/>
                  </a:moveTo>
                  <a:cubicBezTo>
                    <a:pt x="166320" y="-4529"/>
                    <a:pt x="105185" y="-7138"/>
                    <a:pt x="50706" y="14555"/>
                  </a:cubicBezTo>
                  <a:cubicBezTo>
                    <a:pt x="45366" y="16815"/>
                    <a:pt x="40435" y="19280"/>
                    <a:pt x="35916" y="21745"/>
                  </a:cubicBezTo>
                  <a:lnTo>
                    <a:pt x="-239" y="42288"/>
                  </a:lnTo>
                  <a:lnTo>
                    <a:pt x="-239" y="72075"/>
                  </a:lnTo>
                  <a:cubicBezTo>
                    <a:pt x="994" y="89762"/>
                    <a:pt x="10504" y="105847"/>
                    <a:pt x="25439" y="115419"/>
                  </a:cubicBezTo>
                  <a:cubicBezTo>
                    <a:pt x="67757" y="147260"/>
                    <a:pt x="148695" y="153629"/>
                    <a:pt x="204159" y="129594"/>
                  </a:cubicBezTo>
                  <a:cubicBezTo>
                    <a:pt x="237438" y="115419"/>
                    <a:pt x="255105" y="93850"/>
                    <a:pt x="255105" y="72075"/>
                  </a:cubicBezTo>
                  <a:lnTo>
                    <a:pt x="255105" y="40234"/>
                  </a:ln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2E5B720C-FEAF-A1F2-8147-9E3BF45E70B5}"/>
                </a:ext>
              </a:extLst>
            </p:cNvPr>
            <p:cNvSpPr/>
            <p:nvPr/>
          </p:nvSpPr>
          <p:spPr>
            <a:xfrm>
              <a:off x="5889236" y="5445451"/>
              <a:ext cx="319991" cy="99333"/>
            </a:xfrm>
            <a:custGeom>
              <a:avLst/>
              <a:gdLst>
                <a:gd name="connsiteX0" fmla="*/ 204159 w 255343"/>
                <a:gd name="connsiteY0" fmla="*/ 57700 h 79265"/>
                <a:gd name="connsiteX1" fmla="*/ 25439 w 255343"/>
                <a:gd name="connsiteY1" fmla="*/ 43320 h 79265"/>
                <a:gd name="connsiteX2" fmla="*/ -239 w 255343"/>
                <a:gd name="connsiteY2" fmla="*/ -25 h 79265"/>
                <a:gd name="connsiteX3" fmla="*/ -239 w 255343"/>
                <a:gd name="connsiteY3" fmla="*/ 6960 h 79265"/>
                <a:gd name="connsiteX4" fmla="*/ 25439 w 255343"/>
                <a:gd name="connsiteY4" fmla="*/ 50305 h 79265"/>
                <a:gd name="connsiteX5" fmla="*/ 204159 w 255343"/>
                <a:gd name="connsiteY5" fmla="*/ 64684 h 79265"/>
                <a:gd name="connsiteX6" fmla="*/ 255105 w 255343"/>
                <a:gd name="connsiteY6" fmla="*/ 6960 h 79265"/>
                <a:gd name="connsiteX7" fmla="*/ 255105 w 255343"/>
                <a:gd name="connsiteY7" fmla="*/ -25 h 79265"/>
                <a:gd name="connsiteX8" fmla="*/ 204159 w 255343"/>
                <a:gd name="connsiteY8" fmla="*/ 57700 h 7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43" h="79265">
                  <a:moveTo>
                    <a:pt x="204159" y="57700"/>
                  </a:moveTo>
                  <a:cubicBezTo>
                    <a:pt x="147873" y="81735"/>
                    <a:pt x="67757" y="75161"/>
                    <a:pt x="25439" y="43320"/>
                  </a:cubicBezTo>
                  <a:cubicBezTo>
                    <a:pt x="10361" y="33891"/>
                    <a:pt x="788" y="17724"/>
                    <a:pt x="-239" y="-25"/>
                  </a:cubicBezTo>
                  <a:lnTo>
                    <a:pt x="-239" y="6960"/>
                  </a:lnTo>
                  <a:cubicBezTo>
                    <a:pt x="891" y="24688"/>
                    <a:pt x="10443" y="40793"/>
                    <a:pt x="25439" y="50305"/>
                  </a:cubicBezTo>
                  <a:cubicBezTo>
                    <a:pt x="67757" y="82351"/>
                    <a:pt x="148695" y="88719"/>
                    <a:pt x="204159" y="64684"/>
                  </a:cubicBezTo>
                  <a:cubicBezTo>
                    <a:pt x="237438" y="50510"/>
                    <a:pt x="255105" y="28940"/>
                    <a:pt x="255105" y="6960"/>
                  </a:cubicBezTo>
                  <a:lnTo>
                    <a:pt x="255105" y="-25"/>
                  </a:lnTo>
                  <a:cubicBezTo>
                    <a:pt x="255105" y="21751"/>
                    <a:pt x="237438" y="43526"/>
                    <a:pt x="204159" y="57700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68AB0DD1-FC3C-63FF-5316-5E45F7555B51}"/>
                </a:ext>
              </a:extLst>
            </p:cNvPr>
            <p:cNvSpPr/>
            <p:nvPr/>
          </p:nvSpPr>
          <p:spPr>
            <a:xfrm>
              <a:off x="5889364" y="5354946"/>
              <a:ext cx="319847" cy="181250"/>
            </a:xfrm>
            <a:custGeom>
              <a:avLst/>
              <a:gdLst>
                <a:gd name="connsiteX0" fmla="*/ 254387 w 255228"/>
                <a:gd name="connsiteY0" fmla="*/ 65211 h 144632"/>
                <a:gd name="connsiteX1" fmla="*/ 252127 w 255228"/>
                <a:gd name="connsiteY1" fmla="*/ 57200 h 144632"/>
                <a:gd name="connsiteX2" fmla="*/ 236103 w 255228"/>
                <a:gd name="connsiteY2" fmla="*/ 34603 h 144632"/>
                <a:gd name="connsiteX3" fmla="*/ 229530 w 255228"/>
                <a:gd name="connsiteY3" fmla="*/ 28851 h 144632"/>
                <a:gd name="connsiteX4" fmla="*/ 50604 w 255228"/>
                <a:gd name="connsiteY4" fmla="*/ 14471 h 144632"/>
                <a:gd name="connsiteX5" fmla="*/ 41565 w 255228"/>
                <a:gd name="connsiteY5" fmla="*/ 18785 h 144632"/>
                <a:gd name="connsiteX6" fmla="*/ 15066 w 255228"/>
                <a:gd name="connsiteY6" fmla="*/ 37889 h 144632"/>
                <a:gd name="connsiteX7" fmla="*/ 8903 w 255228"/>
                <a:gd name="connsiteY7" fmla="*/ 45285 h 144632"/>
                <a:gd name="connsiteX8" fmla="*/ 16709 w 255228"/>
                <a:gd name="connsiteY8" fmla="*/ 108145 h 144632"/>
                <a:gd name="connsiteX9" fmla="*/ 25337 w 255228"/>
                <a:gd name="connsiteY9" fmla="*/ 115540 h 144632"/>
                <a:gd name="connsiteX10" fmla="*/ 204057 w 255228"/>
                <a:gd name="connsiteY10" fmla="*/ 130126 h 144632"/>
                <a:gd name="connsiteX11" fmla="*/ 215972 w 255228"/>
                <a:gd name="connsiteY11" fmla="*/ 124374 h 144632"/>
                <a:gd name="connsiteX12" fmla="*/ 254387 w 255228"/>
                <a:gd name="connsiteY12" fmla="*/ 65211 h 14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228" h="144632">
                  <a:moveTo>
                    <a:pt x="254387" y="65211"/>
                  </a:moveTo>
                  <a:cubicBezTo>
                    <a:pt x="253914" y="62458"/>
                    <a:pt x="253154" y="59788"/>
                    <a:pt x="252127" y="57200"/>
                  </a:cubicBezTo>
                  <a:cubicBezTo>
                    <a:pt x="248717" y="48469"/>
                    <a:pt x="243211" y="40724"/>
                    <a:pt x="236103" y="34603"/>
                  </a:cubicBezTo>
                  <a:cubicBezTo>
                    <a:pt x="234050" y="32528"/>
                    <a:pt x="231851" y="30597"/>
                    <a:pt x="229530" y="28851"/>
                  </a:cubicBezTo>
                  <a:cubicBezTo>
                    <a:pt x="187213" y="-2990"/>
                    <a:pt x="106275" y="-9564"/>
                    <a:pt x="50604" y="14471"/>
                  </a:cubicBezTo>
                  <a:cubicBezTo>
                    <a:pt x="47482" y="15662"/>
                    <a:pt x="44462" y="17101"/>
                    <a:pt x="41565" y="18785"/>
                  </a:cubicBezTo>
                  <a:cubicBezTo>
                    <a:pt x="31685" y="23551"/>
                    <a:pt x="22707" y="30022"/>
                    <a:pt x="15066" y="37889"/>
                  </a:cubicBezTo>
                  <a:cubicBezTo>
                    <a:pt x="12765" y="40149"/>
                    <a:pt x="10711" y="42614"/>
                    <a:pt x="8903" y="45285"/>
                  </a:cubicBezTo>
                  <a:cubicBezTo>
                    <a:pt x="-5847" y="64924"/>
                    <a:pt x="-2396" y="92718"/>
                    <a:pt x="16709" y="108145"/>
                  </a:cubicBezTo>
                  <a:cubicBezTo>
                    <a:pt x="19297" y="110918"/>
                    <a:pt x="22194" y="113404"/>
                    <a:pt x="25337" y="115540"/>
                  </a:cubicBezTo>
                  <a:cubicBezTo>
                    <a:pt x="67655" y="147587"/>
                    <a:pt x="147565" y="154160"/>
                    <a:pt x="204057" y="130126"/>
                  </a:cubicBezTo>
                  <a:cubicBezTo>
                    <a:pt x="208124" y="128420"/>
                    <a:pt x="212110" y="126490"/>
                    <a:pt x="215972" y="124374"/>
                  </a:cubicBezTo>
                  <a:cubicBezTo>
                    <a:pt x="244731" y="108762"/>
                    <a:pt x="258084" y="86781"/>
                    <a:pt x="254387" y="65211"/>
                  </a:cubicBezTo>
                  <a:close/>
                </a:path>
              </a:pathLst>
            </a:custGeom>
            <a:solidFill>
              <a:srgbClr val="FFBC3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C16CD120-15B6-71EA-4D78-73A2F56C9855}"/>
                </a:ext>
              </a:extLst>
            </p:cNvPr>
            <p:cNvSpPr/>
            <p:nvPr/>
          </p:nvSpPr>
          <p:spPr>
            <a:xfrm>
              <a:off x="5927139" y="5377572"/>
              <a:ext cx="243869" cy="75344"/>
            </a:xfrm>
            <a:custGeom>
              <a:avLst/>
              <a:gdLst>
                <a:gd name="connsiteX0" fmla="*/ 34636 w 194600"/>
                <a:gd name="connsiteY0" fmla="*/ 22505 h 60122"/>
                <a:gd name="connsiteX1" fmla="*/ 38744 w 194600"/>
                <a:gd name="connsiteY1" fmla="*/ 20450 h 60122"/>
                <a:gd name="connsiteX2" fmla="*/ 175147 w 194600"/>
                <a:gd name="connsiteY2" fmla="*/ 31544 h 60122"/>
                <a:gd name="connsiteX3" fmla="*/ 194252 w 194600"/>
                <a:gd name="connsiteY3" fmla="*/ 59892 h 60122"/>
                <a:gd name="connsiteX4" fmla="*/ 175147 w 194600"/>
                <a:gd name="connsiteY4" fmla="*/ 22094 h 60122"/>
                <a:gd name="connsiteX5" fmla="*/ 38744 w 194600"/>
                <a:gd name="connsiteY5" fmla="*/ 11206 h 60122"/>
                <a:gd name="connsiteX6" fmla="*/ 34636 w 194600"/>
                <a:gd name="connsiteY6" fmla="*/ 13055 h 60122"/>
                <a:gd name="connsiteX7" fmla="*/ 124 w 194600"/>
                <a:gd name="connsiteY7" fmla="*/ 60098 h 60122"/>
                <a:gd name="connsiteX8" fmla="*/ 34636 w 194600"/>
                <a:gd name="connsiteY8" fmla="*/ 22505 h 6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600" h="60122">
                  <a:moveTo>
                    <a:pt x="34636" y="22505"/>
                  </a:moveTo>
                  <a:lnTo>
                    <a:pt x="38744" y="20450"/>
                  </a:lnTo>
                  <a:cubicBezTo>
                    <a:pt x="83403" y="2352"/>
                    <a:pt x="134000" y="6461"/>
                    <a:pt x="175147" y="31544"/>
                  </a:cubicBezTo>
                  <a:cubicBezTo>
                    <a:pt x="184925" y="38199"/>
                    <a:pt x="191766" y="48347"/>
                    <a:pt x="194252" y="59892"/>
                  </a:cubicBezTo>
                  <a:cubicBezTo>
                    <a:pt x="195361" y="44732"/>
                    <a:pt x="188027" y="30188"/>
                    <a:pt x="175147" y="22094"/>
                  </a:cubicBezTo>
                  <a:cubicBezTo>
                    <a:pt x="133959" y="-2927"/>
                    <a:pt x="83363" y="-6953"/>
                    <a:pt x="38744" y="11206"/>
                  </a:cubicBezTo>
                  <a:cubicBezTo>
                    <a:pt x="37327" y="11699"/>
                    <a:pt x="35950" y="12316"/>
                    <a:pt x="34636" y="13055"/>
                  </a:cubicBezTo>
                  <a:cubicBezTo>
                    <a:pt x="9574" y="24970"/>
                    <a:pt x="-2546" y="42636"/>
                    <a:pt x="124" y="60098"/>
                  </a:cubicBezTo>
                  <a:cubicBezTo>
                    <a:pt x="4746" y="42657"/>
                    <a:pt x="17647" y="28585"/>
                    <a:pt x="34636" y="22505"/>
                  </a:cubicBez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449398CC-6C74-6DE8-4C4B-665ECE540407}"/>
                </a:ext>
              </a:extLst>
            </p:cNvPr>
            <p:cNvSpPr/>
            <p:nvPr/>
          </p:nvSpPr>
          <p:spPr>
            <a:xfrm>
              <a:off x="5927594" y="5387975"/>
              <a:ext cx="243276" cy="126885"/>
            </a:xfrm>
            <a:custGeom>
              <a:avLst/>
              <a:gdLst>
                <a:gd name="connsiteX0" fmla="*/ 18866 w 194127"/>
                <a:gd name="connsiteY0" fmla="*/ 78913 h 101250"/>
                <a:gd name="connsiteX1" fmla="*/ 150954 w 194127"/>
                <a:gd name="connsiteY1" fmla="*/ 91649 h 101250"/>
                <a:gd name="connsiteX2" fmla="*/ 155473 w 194127"/>
                <a:gd name="connsiteY2" fmla="*/ 90006 h 101250"/>
                <a:gd name="connsiteX3" fmla="*/ 193889 w 194127"/>
                <a:gd name="connsiteY3" fmla="*/ 50564 h 101250"/>
                <a:gd name="connsiteX4" fmla="*/ 174784 w 194127"/>
                <a:gd name="connsiteY4" fmla="*/ 22215 h 101250"/>
                <a:gd name="connsiteX5" fmla="*/ 38381 w 194127"/>
                <a:gd name="connsiteY5" fmla="*/ 11122 h 101250"/>
                <a:gd name="connsiteX6" fmla="*/ 34272 w 194127"/>
                <a:gd name="connsiteY6" fmla="*/ 13176 h 101250"/>
                <a:gd name="connsiteX7" fmla="*/ -239 w 194127"/>
                <a:gd name="connsiteY7" fmla="*/ 50769 h 101250"/>
                <a:gd name="connsiteX8" fmla="*/ 18866 w 194127"/>
                <a:gd name="connsiteY8" fmla="*/ 78913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127" h="101250">
                  <a:moveTo>
                    <a:pt x="18866" y="78913"/>
                  </a:moveTo>
                  <a:cubicBezTo>
                    <a:pt x="58595" y="103256"/>
                    <a:pt x="107301" y="107960"/>
                    <a:pt x="150954" y="91649"/>
                  </a:cubicBezTo>
                  <a:lnTo>
                    <a:pt x="155473" y="90006"/>
                  </a:lnTo>
                  <a:cubicBezTo>
                    <a:pt x="174249" y="84418"/>
                    <a:pt x="188794" y="69484"/>
                    <a:pt x="193889" y="50564"/>
                  </a:cubicBezTo>
                  <a:cubicBezTo>
                    <a:pt x="191403" y="39019"/>
                    <a:pt x="184562" y="28871"/>
                    <a:pt x="174784" y="22215"/>
                  </a:cubicBezTo>
                  <a:cubicBezTo>
                    <a:pt x="133637" y="-2867"/>
                    <a:pt x="83040" y="-6976"/>
                    <a:pt x="38381" y="11122"/>
                  </a:cubicBezTo>
                  <a:lnTo>
                    <a:pt x="34272" y="13176"/>
                  </a:lnTo>
                  <a:cubicBezTo>
                    <a:pt x="17284" y="19257"/>
                    <a:pt x="4383" y="33329"/>
                    <a:pt x="-239" y="50769"/>
                  </a:cubicBezTo>
                  <a:cubicBezTo>
                    <a:pt x="2226" y="62273"/>
                    <a:pt x="9067" y="72380"/>
                    <a:pt x="18866" y="78913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3B21C82B-3C49-D7B0-D932-7E83243636A8}"/>
                </a:ext>
              </a:extLst>
            </p:cNvPr>
            <p:cNvSpPr/>
            <p:nvPr/>
          </p:nvSpPr>
          <p:spPr>
            <a:xfrm>
              <a:off x="5889236" y="5354440"/>
              <a:ext cx="319991" cy="181352"/>
            </a:xfrm>
            <a:custGeom>
              <a:avLst/>
              <a:gdLst>
                <a:gd name="connsiteX0" fmla="*/ 218745 w 255343"/>
                <a:gd name="connsiteY0" fmla="*/ 21859 h 144713"/>
                <a:gd name="connsiteX1" fmla="*/ 50706 w 255343"/>
                <a:gd name="connsiteY1" fmla="*/ 14464 h 144713"/>
                <a:gd name="connsiteX2" fmla="*/ 35916 w 255343"/>
                <a:gd name="connsiteY2" fmla="*/ 21859 h 144713"/>
                <a:gd name="connsiteX3" fmla="*/ -239 w 255343"/>
                <a:gd name="connsiteY3" fmla="*/ 42402 h 144713"/>
                <a:gd name="connsiteX4" fmla="*/ -239 w 255343"/>
                <a:gd name="connsiteY4" fmla="*/ 72394 h 144713"/>
                <a:gd name="connsiteX5" fmla="*/ 25439 w 255343"/>
                <a:gd name="connsiteY5" fmla="*/ 115944 h 144713"/>
                <a:gd name="connsiteX6" fmla="*/ 204159 w 255343"/>
                <a:gd name="connsiteY6" fmla="*/ 130118 h 144713"/>
                <a:gd name="connsiteX7" fmla="*/ 255105 w 255343"/>
                <a:gd name="connsiteY7" fmla="*/ 72394 h 144713"/>
                <a:gd name="connsiteX8" fmla="*/ 255105 w 255343"/>
                <a:gd name="connsiteY8" fmla="*/ 40964 h 1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43" h="144713">
                  <a:moveTo>
                    <a:pt x="218745" y="21859"/>
                  </a:moveTo>
                  <a:cubicBezTo>
                    <a:pt x="166361" y="-4476"/>
                    <a:pt x="105206" y="-7167"/>
                    <a:pt x="50706" y="14464"/>
                  </a:cubicBezTo>
                  <a:cubicBezTo>
                    <a:pt x="45612" y="16600"/>
                    <a:pt x="40682" y="19066"/>
                    <a:pt x="35916" y="21859"/>
                  </a:cubicBezTo>
                  <a:lnTo>
                    <a:pt x="-239" y="42402"/>
                  </a:lnTo>
                  <a:lnTo>
                    <a:pt x="-239" y="72394"/>
                  </a:lnTo>
                  <a:cubicBezTo>
                    <a:pt x="911" y="90163"/>
                    <a:pt x="10443" y="106330"/>
                    <a:pt x="25439" y="115944"/>
                  </a:cubicBezTo>
                  <a:cubicBezTo>
                    <a:pt x="67757" y="147785"/>
                    <a:pt x="148695" y="154153"/>
                    <a:pt x="204159" y="130118"/>
                  </a:cubicBezTo>
                  <a:cubicBezTo>
                    <a:pt x="237438" y="115944"/>
                    <a:pt x="255105" y="94375"/>
                    <a:pt x="255105" y="72394"/>
                  </a:cubicBezTo>
                  <a:lnTo>
                    <a:pt x="255105" y="40964"/>
                  </a:ln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034F8082-5A18-CAD3-92B3-1263683595E0}"/>
                </a:ext>
              </a:extLst>
            </p:cNvPr>
            <p:cNvSpPr/>
            <p:nvPr/>
          </p:nvSpPr>
          <p:spPr>
            <a:xfrm>
              <a:off x="5889236" y="5407350"/>
              <a:ext cx="319991" cy="99147"/>
            </a:xfrm>
            <a:custGeom>
              <a:avLst/>
              <a:gdLst>
                <a:gd name="connsiteX0" fmla="*/ 204159 w 255343"/>
                <a:gd name="connsiteY0" fmla="*/ 57494 h 79116"/>
                <a:gd name="connsiteX1" fmla="*/ 25439 w 255343"/>
                <a:gd name="connsiteY1" fmla="*/ 43320 h 79116"/>
                <a:gd name="connsiteX2" fmla="*/ -239 w 255343"/>
                <a:gd name="connsiteY2" fmla="*/ -25 h 79116"/>
                <a:gd name="connsiteX3" fmla="*/ -239 w 255343"/>
                <a:gd name="connsiteY3" fmla="*/ 6960 h 79116"/>
                <a:gd name="connsiteX4" fmla="*/ 25439 w 255343"/>
                <a:gd name="connsiteY4" fmla="*/ 50304 h 79116"/>
                <a:gd name="connsiteX5" fmla="*/ 204159 w 255343"/>
                <a:gd name="connsiteY5" fmla="*/ 64684 h 79116"/>
                <a:gd name="connsiteX6" fmla="*/ 255105 w 255343"/>
                <a:gd name="connsiteY6" fmla="*/ 6960 h 79116"/>
                <a:gd name="connsiteX7" fmla="*/ 255105 w 255343"/>
                <a:gd name="connsiteY7" fmla="*/ -25 h 79116"/>
                <a:gd name="connsiteX8" fmla="*/ 204159 w 255343"/>
                <a:gd name="connsiteY8" fmla="*/ 57494 h 7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43" h="79116">
                  <a:moveTo>
                    <a:pt x="204159" y="57494"/>
                  </a:moveTo>
                  <a:cubicBezTo>
                    <a:pt x="147873" y="81529"/>
                    <a:pt x="67757" y="75161"/>
                    <a:pt x="25439" y="43320"/>
                  </a:cubicBezTo>
                  <a:cubicBezTo>
                    <a:pt x="10382" y="33871"/>
                    <a:pt x="829" y="17724"/>
                    <a:pt x="-239" y="-25"/>
                  </a:cubicBezTo>
                  <a:lnTo>
                    <a:pt x="-239" y="6960"/>
                  </a:lnTo>
                  <a:cubicBezTo>
                    <a:pt x="911" y="24667"/>
                    <a:pt x="10464" y="40773"/>
                    <a:pt x="25439" y="50304"/>
                  </a:cubicBezTo>
                  <a:cubicBezTo>
                    <a:pt x="67757" y="82145"/>
                    <a:pt x="148695" y="88514"/>
                    <a:pt x="204159" y="64684"/>
                  </a:cubicBezTo>
                  <a:cubicBezTo>
                    <a:pt x="237438" y="50510"/>
                    <a:pt x="255105" y="28735"/>
                    <a:pt x="255105" y="6960"/>
                  </a:cubicBezTo>
                  <a:lnTo>
                    <a:pt x="255105" y="-25"/>
                  </a:lnTo>
                  <a:cubicBezTo>
                    <a:pt x="255105" y="21750"/>
                    <a:pt x="237438" y="43320"/>
                    <a:pt x="204159" y="57494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8E19DB5C-A0F6-AB64-42E8-3A4A0A42B067}"/>
                </a:ext>
              </a:extLst>
            </p:cNvPr>
            <p:cNvSpPr/>
            <p:nvPr/>
          </p:nvSpPr>
          <p:spPr>
            <a:xfrm>
              <a:off x="5889364" y="5316715"/>
              <a:ext cx="319847" cy="181269"/>
            </a:xfrm>
            <a:custGeom>
              <a:avLst/>
              <a:gdLst>
                <a:gd name="connsiteX0" fmla="*/ 254387 w 255228"/>
                <a:gd name="connsiteY0" fmla="*/ 65315 h 144647"/>
                <a:gd name="connsiteX1" fmla="*/ 252127 w 255228"/>
                <a:gd name="connsiteY1" fmla="*/ 57098 h 144647"/>
                <a:gd name="connsiteX2" fmla="*/ 236103 w 255228"/>
                <a:gd name="connsiteY2" fmla="*/ 34501 h 144647"/>
                <a:gd name="connsiteX3" fmla="*/ 229530 w 255228"/>
                <a:gd name="connsiteY3" fmla="*/ 28954 h 144647"/>
                <a:gd name="connsiteX4" fmla="*/ 50604 w 255228"/>
                <a:gd name="connsiteY4" fmla="*/ 14369 h 144647"/>
                <a:gd name="connsiteX5" fmla="*/ 41565 w 255228"/>
                <a:gd name="connsiteY5" fmla="*/ 18683 h 144647"/>
                <a:gd name="connsiteX6" fmla="*/ 15066 w 255228"/>
                <a:gd name="connsiteY6" fmla="*/ 37993 h 144647"/>
                <a:gd name="connsiteX7" fmla="*/ 8903 w 255228"/>
                <a:gd name="connsiteY7" fmla="*/ 45388 h 144647"/>
                <a:gd name="connsiteX8" fmla="*/ 16709 w 255228"/>
                <a:gd name="connsiteY8" fmla="*/ 108248 h 144647"/>
                <a:gd name="connsiteX9" fmla="*/ 25337 w 255228"/>
                <a:gd name="connsiteY9" fmla="*/ 115644 h 144647"/>
                <a:gd name="connsiteX10" fmla="*/ 204057 w 255228"/>
                <a:gd name="connsiteY10" fmla="*/ 130229 h 144647"/>
                <a:gd name="connsiteX11" fmla="*/ 215972 w 255228"/>
                <a:gd name="connsiteY11" fmla="*/ 124477 h 144647"/>
                <a:gd name="connsiteX12" fmla="*/ 254387 w 255228"/>
                <a:gd name="connsiteY12" fmla="*/ 65315 h 144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228" h="144647">
                  <a:moveTo>
                    <a:pt x="254387" y="65315"/>
                  </a:moveTo>
                  <a:cubicBezTo>
                    <a:pt x="253893" y="62500"/>
                    <a:pt x="253133" y="59768"/>
                    <a:pt x="252127" y="57098"/>
                  </a:cubicBezTo>
                  <a:cubicBezTo>
                    <a:pt x="248655" y="48408"/>
                    <a:pt x="243170" y="40663"/>
                    <a:pt x="236103" y="34501"/>
                  </a:cubicBezTo>
                  <a:cubicBezTo>
                    <a:pt x="234050" y="32652"/>
                    <a:pt x="231995" y="30803"/>
                    <a:pt x="229530" y="28954"/>
                  </a:cubicBezTo>
                  <a:cubicBezTo>
                    <a:pt x="187213" y="-3092"/>
                    <a:pt x="106275" y="-9460"/>
                    <a:pt x="50604" y="14369"/>
                  </a:cubicBezTo>
                  <a:lnTo>
                    <a:pt x="41565" y="18683"/>
                  </a:lnTo>
                  <a:cubicBezTo>
                    <a:pt x="31664" y="23510"/>
                    <a:pt x="22707" y="30063"/>
                    <a:pt x="15066" y="37993"/>
                  </a:cubicBezTo>
                  <a:cubicBezTo>
                    <a:pt x="12724" y="40211"/>
                    <a:pt x="10669" y="42697"/>
                    <a:pt x="8903" y="45388"/>
                  </a:cubicBezTo>
                  <a:cubicBezTo>
                    <a:pt x="-5847" y="65027"/>
                    <a:pt x="-2396" y="92821"/>
                    <a:pt x="16709" y="108248"/>
                  </a:cubicBezTo>
                  <a:cubicBezTo>
                    <a:pt x="19400" y="110919"/>
                    <a:pt x="22297" y="113384"/>
                    <a:pt x="25337" y="115644"/>
                  </a:cubicBezTo>
                  <a:cubicBezTo>
                    <a:pt x="67655" y="147690"/>
                    <a:pt x="147565" y="154058"/>
                    <a:pt x="204057" y="130229"/>
                  </a:cubicBezTo>
                  <a:cubicBezTo>
                    <a:pt x="208124" y="128524"/>
                    <a:pt x="212110" y="126593"/>
                    <a:pt x="215972" y="124477"/>
                  </a:cubicBezTo>
                  <a:cubicBezTo>
                    <a:pt x="244731" y="108865"/>
                    <a:pt x="258084" y="86884"/>
                    <a:pt x="254387" y="65315"/>
                  </a:cubicBezTo>
                  <a:close/>
                </a:path>
              </a:pathLst>
            </a:custGeom>
            <a:solidFill>
              <a:srgbClr val="FFBC3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BC730C45-7807-E26B-90D6-CBEA2A31C90D}"/>
                </a:ext>
              </a:extLst>
            </p:cNvPr>
            <p:cNvSpPr/>
            <p:nvPr/>
          </p:nvSpPr>
          <p:spPr>
            <a:xfrm>
              <a:off x="5927139" y="5337939"/>
              <a:ext cx="243869" cy="75589"/>
            </a:xfrm>
            <a:custGeom>
              <a:avLst/>
              <a:gdLst>
                <a:gd name="connsiteX0" fmla="*/ 34636 w 194600"/>
                <a:gd name="connsiteY0" fmla="*/ 22495 h 60318"/>
                <a:gd name="connsiteX1" fmla="*/ 38744 w 194600"/>
                <a:gd name="connsiteY1" fmla="*/ 20646 h 60318"/>
                <a:gd name="connsiteX2" fmla="*/ 175147 w 194600"/>
                <a:gd name="connsiteY2" fmla="*/ 31740 h 60318"/>
                <a:gd name="connsiteX3" fmla="*/ 194252 w 194600"/>
                <a:gd name="connsiteY3" fmla="*/ 60088 h 60318"/>
                <a:gd name="connsiteX4" fmla="*/ 175147 w 194600"/>
                <a:gd name="connsiteY4" fmla="*/ 22290 h 60318"/>
                <a:gd name="connsiteX5" fmla="*/ 38744 w 194600"/>
                <a:gd name="connsiteY5" fmla="*/ 11197 h 60318"/>
                <a:gd name="connsiteX6" fmla="*/ 34636 w 194600"/>
                <a:gd name="connsiteY6" fmla="*/ 13046 h 60318"/>
                <a:gd name="connsiteX7" fmla="*/ 124 w 194600"/>
                <a:gd name="connsiteY7" fmla="*/ 60294 h 60318"/>
                <a:gd name="connsiteX8" fmla="*/ 34636 w 194600"/>
                <a:gd name="connsiteY8" fmla="*/ 22495 h 60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600" h="60318">
                  <a:moveTo>
                    <a:pt x="34636" y="22495"/>
                  </a:moveTo>
                  <a:lnTo>
                    <a:pt x="38744" y="20646"/>
                  </a:lnTo>
                  <a:cubicBezTo>
                    <a:pt x="83383" y="2446"/>
                    <a:pt x="134021" y="6554"/>
                    <a:pt x="175147" y="31740"/>
                  </a:cubicBezTo>
                  <a:cubicBezTo>
                    <a:pt x="184925" y="38395"/>
                    <a:pt x="191766" y="48543"/>
                    <a:pt x="194252" y="60088"/>
                  </a:cubicBezTo>
                  <a:cubicBezTo>
                    <a:pt x="195361" y="44928"/>
                    <a:pt x="188027" y="30384"/>
                    <a:pt x="175147" y="22290"/>
                  </a:cubicBezTo>
                  <a:cubicBezTo>
                    <a:pt x="134021" y="-2895"/>
                    <a:pt x="83383" y="-7004"/>
                    <a:pt x="38744" y="11197"/>
                  </a:cubicBezTo>
                  <a:lnTo>
                    <a:pt x="34636" y="13046"/>
                  </a:lnTo>
                  <a:cubicBezTo>
                    <a:pt x="9574" y="24960"/>
                    <a:pt x="-2546" y="42832"/>
                    <a:pt x="124" y="60294"/>
                  </a:cubicBezTo>
                  <a:cubicBezTo>
                    <a:pt x="4726" y="42791"/>
                    <a:pt x="17626" y="28658"/>
                    <a:pt x="34636" y="22495"/>
                  </a:cubicBez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B10B38CE-569A-EE98-AF23-AB96BFC234DA}"/>
                </a:ext>
              </a:extLst>
            </p:cNvPr>
            <p:cNvSpPr/>
            <p:nvPr/>
          </p:nvSpPr>
          <p:spPr>
            <a:xfrm>
              <a:off x="5927594" y="5349780"/>
              <a:ext cx="243276" cy="126979"/>
            </a:xfrm>
            <a:custGeom>
              <a:avLst/>
              <a:gdLst>
                <a:gd name="connsiteX0" fmla="*/ 18866 w 194127"/>
                <a:gd name="connsiteY0" fmla="*/ 78987 h 101325"/>
                <a:gd name="connsiteX1" fmla="*/ 150954 w 194127"/>
                <a:gd name="connsiteY1" fmla="*/ 91724 h 101325"/>
                <a:gd name="connsiteX2" fmla="*/ 155473 w 194127"/>
                <a:gd name="connsiteY2" fmla="*/ 90081 h 101325"/>
                <a:gd name="connsiteX3" fmla="*/ 193889 w 194127"/>
                <a:gd name="connsiteY3" fmla="*/ 50639 h 101325"/>
                <a:gd name="connsiteX4" fmla="*/ 174784 w 194127"/>
                <a:gd name="connsiteY4" fmla="*/ 22290 h 101325"/>
                <a:gd name="connsiteX5" fmla="*/ 38381 w 194127"/>
                <a:gd name="connsiteY5" fmla="*/ 11197 h 101325"/>
                <a:gd name="connsiteX6" fmla="*/ 34272 w 194127"/>
                <a:gd name="connsiteY6" fmla="*/ 13046 h 101325"/>
                <a:gd name="connsiteX7" fmla="*/ -239 w 194127"/>
                <a:gd name="connsiteY7" fmla="*/ 50844 h 101325"/>
                <a:gd name="connsiteX8" fmla="*/ 18866 w 194127"/>
                <a:gd name="connsiteY8" fmla="*/ 78987 h 10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127" h="101325">
                  <a:moveTo>
                    <a:pt x="18866" y="78987"/>
                  </a:moveTo>
                  <a:cubicBezTo>
                    <a:pt x="58595" y="103330"/>
                    <a:pt x="107301" y="108035"/>
                    <a:pt x="150954" y="91724"/>
                  </a:cubicBezTo>
                  <a:lnTo>
                    <a:pt x="155473" y="90081"/>
                  </a:lnTo>
                  <a:cubicBezTo>
                    <a:pt x="174209" y="84411"/>
                    <a:pt x="188712" y="69517"/>
                    <a:pt x="193889" y="50639"/>
                  </a:cubicBezTo>
                  <a:cubicBezTo>
                    <a:pt x="191403" y="39094"/>
                    <a:pt x="184562" y="28946"/>
                    <a:pt x="174784" y="22290"/>
                  </a:cubicBezTo>
                  <a:cubicBezTo>
                    <a:pt x="133658" y="-2895"/>
                    <a:pt x="83020" y="-7004"/>
                    <a:pt x="38381" y="11197"/>
                  </a:cubicBezTo>
                  <a:lnTo>
                    <a:pt x="34272" y="13046"/>
                  </a:lnTo>
                  <a:cubicBezTo>
                    <a:pt x="17263" y="19208"/>
                    <a:pt x="4363" y="33342"/>
                    <a:pt x="-239" y="50844"/>
                  </a:cubicBezTo>
                  <a:cubicBezTo>
                    <a:pt x="2268" y="62348"/>
                    <a:pt x="9108" y="72414"/>
                    <a:pt x="18866" y="78987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12B30C65-C6A3-FC05-4596-6B9D66427AE6}"/>
                </a:ext>
              </a:extLst>
            </p:cNvPr>
            <p:cNvSpPr/>
            <p:nvPr/>
          </p:nvSpPr>
          <p:spPr>
            <a:xfrm>
              <a:off x="5889236" y="5316339"/>
              <a:ext cx="319991" cy="179971"/>
            </a:xfrm>
            <a:custGeom>
              <a:avLst/>
              <a:gdLst>
                <a:gd name="connsiteX0" fmla="*/ 218745 w 255343"/>
                <a:gd name="connsiteY0" fmla="*/ 21859 h 143611"/>
                <a:gd name="connsiteX1" fmla="*/ 50706 w 255343"/>
                <a:gd name="connsiteY1" fmla="*/ 14464 h 143611"/>
                <a:gd name="connsiteX2" fmla="*/ 35916 w 255343"/>
                <a:gd name="connsiteY2" fmla="*/ 21859 h 143611"/>
                <a:gd name="connsiteX3" fmla="*/ -239 w 255343"/>
                <a:gd name="connsiteY3" fmla="*/ 42402 h 143611"/>
                <a:gd name="connsiteX4" fmla="*/ -239 w 255343"/>
                <a:gd name="connsiteY4" fmla="*/ 71367 h 143611"/>
                <a:gd name="connsiteX5" fmla="*/ 25439 w 255343"/>
                <a:gd name="connsiteY5" fmla="*/ 114712 h 143611"/>
                <a:gd name="connsiteX6" fmla="*/ 204159 w 255343"/>
                <a:gd name="connsiteY6" fmla="*/ 129091 h 143611"/>
                <a:gd name="connsiteX7" fmla="*/ 255105 w 255343"/>
                <a:gd name="connsiteY7" fmla="*/ 71367 h 143611"/>
                <a:gd name="connsiteX8" fmla="*/ 255105 w 255343"/>
                <a:gd name="connsiteY8" fmla="*/ 39526 h 143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43" h="143611">
                  <a:moveTo>
                    <a:pt x="218745" y="21859"/>
                  </a:moveTo>
                  <a:cubicBezTo>
                    <a:pt x="166361" y="-4476"/>
                    <a:pt x="105206" y="-7167"/>
                    <a:pt x="50706" y="14464"/>
                  </a:cubicBezTo>
                  <a:cubicBezTo>
                    <a:pt x="45612" y="16600"/>
                    <a:pt x="40682" y="19065"/>
                    <a:pt x="35916" y="21859"/>
                  </a:cubicBezTo>
                  <a:lnTo>
                    <a:pt x="-239" y="42402"/>
                  </a:lnTo>
                  <a:lnTo>
                    <a:pt x="-239" y="71367"/>
                  </a:lnTo>
                  <a:cubicBezTo>
                    <a:pt x="911" y="89074"/>
                    <a:pt x="10464" y="105180"/>
                    <a:pt x="25439" y="114712"/>
                  </a:cubicBezTo>
                  <a:cubicBezTo>
                    <a:pt x="67757" y="146553"/>
                    <a:pt x="148695" y="153126"/>
                    <a:pt x="204159" y="129091"/>
                  </a:cubicBezTo>
                  <a:cubicBezTo>
                    <a:pt x="237438" y="114917"/>
                    <a:pt x="255105" y="93142"/>
                    <a:pt x="255105" y="71367"/>
                  </a:cubicBezTo>
                  <a:lnTo>
                    <a:pt x="255105" y="39526"/>
                  </a:ln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62555B62-AF92-803C-DB88-A2C44AD8DE2B}"/>
                </a:ext>
              </a:extLst>
            </p:cNvPr>
            <p:cNvSpPr/>
            <p:nvPr/>
          </p:nvSpPr>
          <p:spPr>
            <a:xfrm>
              <a:off x="5889236" y="5368993"/>
              <a:ext cx="319991" cy="99351"/>
            </a:xfrm>
            <a:custGeom>
              <a:avLst/>
              <a:gdLst>
                <a:gd name="connsiteX0" fmla="*/ 204159 w 255343"/>
                <a:gd name="connsiteY0" fmla="*/ 57700 h 79279"/>
                <a:gd name="connsiteX1" fmla="*/ 25439 w 255343"/>
                <a:gd name="connsiteY1" fmla="*/ 43525 h 79279"/>
                <a:gd name="connsiteX2" fmla="*/ -239 w 255343"/>
                <a:gd name="connsiteY2" fmla="*/ -25 h 79279"/>
                <a:gd name="connsiteX3" fmla="*/ -239 w 255343"/>
                <a:gd name="connsiteY3" fmla="*/ 6960 h 79279"/>
                <a:gd name="connsiteX4" fmla="*/ 25439 w 255343"/>
                <a:gd name="connsiteY4" fmla="*/ 50510 h 79279"/>
                <a:gd name="connsiteX5" fmla="*/ 204159 w 255343"/>
                <a:gd name="connsiteY5" fmla="*/ 64684 h 79279"/>
                <a:gd name="connsiteX6" fmla="*/ 255105 w 255343"/>
                <a:gd name="connsiteY6" fmla="*/ 6960 h 79279"/>
                <a:gd name="connsiteX7" fmla="*/ 255105 w 255343"/>
                <a:gd name="connsiteY7" fmla="*/ -25 h 79279"/>
                <a:gd name="connsiteX8" fmla="*/ 204159 w 255343"/>
                <a:gd name="connsiteY8" fmla="*/ 57700 h 7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43" h="79279">
                  <a:moveTo>
                    <a:pt x="204159" y="57700"/>
                  </a:moveTo>
                  <a:cubicBezTo>
                    <a:pt x="147873" y="81735"/>
                    <a:pt x="67757" y="75366"/>
                    <a:pt x="25439" y="43525"/>
                  </a:cubicBezTo>
                  <a:cubicBezTo>
                    <a:pt x="10382" y="33973"/>
                    <a:pt x="829" y="17785"/>
                    <a:pt x="-239" y="-25"/>
                  </a:cubicBezTo>
                  <a:lnTo>
                    <a:pt x="-239" y="6960"/>
                  </a:lnTo>
                  <a:cubicBezTo>
                    <a:pt x="911" y="24729"/>
                    <a:pt x="10443" y="40896"/>
                    <a:pt x="25439" y="50510"/>
                  </a:cubicBezTo>
                  <a:cubicBezTo>
                    <a:pt x="67757" y="82351"/>
                    <a:pt x="148695" y="88719"/>
                    <a:pt x="204159" y="64684"/>
                  </a:cubicBezTo>
                  <a:cubicBezTo>
                    <a:pt x="237438" y="50510"/>
                    <a:pt x="255105" y="28940"/>
                    <a:pt x="255105" y="6960"/>
                  </a:cubicBezTo>
                  <a:lnTo>
                    <a:pt x="255105" y="-25"/>
                  </a:lnTo>
                  <a:cubicBezTo>
                    <a:pt x="255105" y="21956"/>
                    <a:pt x="237438" y="43525"/>
                    <a:pt x="204159" y="57700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6E77F893-5960-BFD4-5F0F-EC59082FDF18}"/>
                </a:ext>
              </a:extLst>
            </p:cNvPr>
            <p:cNvSpPr/>
            <p:nvPr/>
          </p:nvSpPr>
          <p:spPr>
            <a:xfrm>
              <a:off x="5889364" y="5278504"/>
              <a:ext cx="319847" cy="181250"/>
            </a:xfrm>
            <a:custGeom>
              <a:avLst/>
              <a:gdLst>
                <a:gd name="connsiteX0" fmla="*/ 254387 w 255228"/>
                <a:gd name="connsiteY0" fmla="*/ 65403 h 144632"/>
                <a:gd name="connsiteX1" fmla="*/ 252127 w 255228"/>
                <a:gd name="connsiteY1" fmla="*/ 57186 h 144632"/>
                <a:gd name="connsiteX2" fmla="*/ 236103 w 255228"/>
                <a:gd name="connsiteY2" fmla="*/ 34589 h 144632"/>
                <a:gd name="connsiteX3" fmla="*/ 229530 w 255228"/>
                <a:gd name="connsiteY3" fmla="*/ 29042 h 144632"/>
                <a:gd name="connsiteX4" fmla="*/ 50604 w 255228"/>
                <a:gd name="connsiteY4" fmla="*/ 14457 h 144632"/>
                <a:gd name="connsiteX5" fmla="*/ 41565 w 255228"/>
                <a:gd name="connsiteY5" fmla="*/ 18771 h 144632"/>
                <a:gd name="connsiteX6" fmla="*/ 15066 w 255228"/>
                <a:gd name="connsiteY6" fmla="*/ 37876 h 144632"/>
                <a:gd name="connsiteX7" fmla="*/ 8903 w 255228"/>
                <a:gd name="connsiteY7" fmla="*/ 45477 h 144632"/>
                <a:gd name="connsiteX8" fmla="*/ 16709 w 255228"/>
                <a:gd name="connsiteY8" fmla="*/ 108337 h 144632"/>
                <a:gd name="connsiteX9" fmla="*/ 25337 w 255228"/>
                <a:gd name="connsiteY9" fmla="*/ 115732 h 144632"/>
                <a:gd name="connsiteX10" fmla="*/ 204057 w 255228"/>
                <a:gd name="connsiteY10" fmla="*/ 130112 h 144632"/>
                <a:gd name="connsiteX11" fmla="*/ 215972 w 255228"/>
                <a:gd name="connsiteY11" fmla="*/ 124360 h 144632"/>
                <a:gd name="connsiteX12" fmla="*/ 254387 w 255228"/>
                <a:gd name="connsiteY12" fmla="*/ 65403 h 14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228" h="144632">
                  <a:moveTo>
                    <a:pt x="254387" y="65403"/>
                  </a:moveTo>
                  <a:cubicBezTo>
                    <a:pt x="253955" y="62588"/>
                    <a:pt x="253195" y="59836"/>
                    <a:pt x="252127" y="57186"/>
                  </a:cubicBezTo>
                  <a:cubicBezTo>
                    <a:pt x="248655" y="48496"/>
                    <a:pt x="243170" y="40752"/>
                    <a:pt x="236103" y="34589"/>
                  </a:cubicBezTo>
                  <a:cubicBezTo>
                    <a:pt x="234050" y="32740"/>
                    <a:pt x="231995" y="30891"/>
                    <a:pt x="229530" y="29042"/>
                  </a:cubicBezTo>
                  <a:cubicBezTo>
                    <a:pt x="187213" y="-3004"/>
                    <a:pt x="106275" y="-9578"/>
                    <a:pt x="50604" y="14457"/>
                  </a:cubicBezTo>
                  <a:lnTo>
                    <a:pt x="41565" y="18771"/>
                  </a:lnTo>
                  <a:cubicBezTo>
                    <a:pt x="31685" y="23537"/>
                    <a:pt x="22707" y="30008"/>
                    <a:pt x="15066" y="37876"/>
                  </a:cubicBezTo>
                  <a:cubicBezTo>
                    <a:pt x="12724" y="40156"/>
                    <a:pt x="10649" y="42703"/>
                    <a:pt x="8903" y="45477"/>
                  </a:cubicBezTo>
                  <a:cubicBezTo>
                    <a:pt x="-5847" y="65115"/>
                    <a:pt x="-2396" y="92909"/>
                    <a:pt x="16709" y="108337"/>
                  </a:cubicBezTo>
                  <a:cubicBezTo>
                    <a:pt x="19400" y="111007"/>
                    <a:pt x="22297" y="113472"/>
                    <a:pt x="25337" y="115732"/>
                  </a:cubicBezTo>
                  <a:cubicBezTo>
                    <a:pt x="67655" y="147573"/>
                    <a:pt x="147565" y="154147"/>
                    <a:pt x="204057" y="130112"/>
                  </a:cubicBezTo>
                  <a:cubicBezTo>
                    <a:pt x="208166" y="128489"/>
                    <a:pt x="212151" y="126558"/>
                    <a:pt x="215972" y="124360"/>
                  </a:cubicBezTo>
                  <a:cubicBezTo>
                    <a:pt x="244731" y="108748"/>
                    <a:pt x="258084" y="86767"/>
                    <a:pt x="254387" y="65403"/>
                  </a:cubicBezTo>
                  <a:close/>
                </a:path>
              </a:pathLst>
            </a:custGeom>
            <a:solidFill>
              <a:srgbClr val="FFBC3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62B6BB95-E5A4-E691-6068-593901543FE5}"/>
                </a:ext>
              </a:extLst>
            </p:cNvPr>
            <p:cNvSpPr/>
            <p:nvPr/>
          </p:nvSpPr>
          <p:spPr>
            <a:xfrm>
              <a:off x="5927139" y="5300354"/>
              <a:ext cx="243869" cy="75332"/>
            </a:xfrm>
            <a:custGeom>
              <a:avLst/>
              <a:gdLst>
                <a:gd name="connsiteX0" fmla="*/ 34636 w 194600"/>
                <a:gd name="connsiteY0" fmla="*/ 22495 h 60113"/>
                <a:gd name="connsiteX1" fmla="*/ 38744 w 194600"/>
                <a:gd name="connsiteY1" fmla="*/ 20647 h 60113"/>
                <a:gd name="connsiteX2" fmla="*/ 175147 w 194600"/>
                <a:gd name="connsiteY2" fmla="*/ 31739 h 60113"/>
                <a:gd name="connsiteX3" fmla="*/ 194252 w 194600"/>
                <a:gd name="connsiteY3" fmla="*/ 60088 h 60113"/>
                <a:gd name="connsiteX4" fmla="*/ 175147 w 194600"/>
                <a:gd name="connsiteY4" fmla="*/ 22290 h 60113"/>
                <a:gd name="connsiteX5" fmla="*/ 38744 w 194600"/>
                <a:gd name="connsiteY5" fmla="*/ 11197 h 60113"/>
                <a:gd name="connsiteX6" fmla="*/ 34636 w 194600"/>
                <a:gd name="connsiteY6" fmla="*/ 13046 h 60113"/>
                <a:gd name="connsiteX7" fmla="*/ 124 w 194600"/>
                <a:gd name="connsiteY7" fmla="*/ 60088 h 60113"/>
                <a:gd name="connsiteX8" fmla="*/ 34636 w 194600"/>
                <a:gd name="connsiteY8" fmla="*/ 22495 h 6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600" h="60113">
                  <a:moveTo>
                    <a:pt x="34636" y="22495"/>
                  </a:moveTo>
                  <a:lnTo>
                    <a:pt x="38744" y="20647"/>
                  </a:lnTo>
                  <a:cubicBezTo>
                    <a:pt x="83383" y="2446"/>
                    <a:pt x="134021" y="6554"/>
                    <a:pt x="175147" y="31739"/>
                  </a:cubicBezTo>
                  <a:cubicBezTo>
                    <a:pt x="185007" y="38313"/>
                    <a:pt x="191869" y="48502"/>
                    <a:pt x="194252" y="60088"/>
                  </a:cubicBezTo>
                  <a:cubicBezTo>
                    <a:pt x="195361" y="44928"/>
                    <a:pt x="188027" y="30384"/>
                    <a:pt x="175147" y="22290"/>
                  </a:cubicBezTo>
                  <a:cubicBezTo>
                    <a:pt x="134021" y="-2895"/>
                    <a:pt x="83383" y="-7004"/>
                    <a:pt x="38744" y="11197"/>
                  </a:cubicBezTo>
                  <a:lnTo>
                    <a:pt x="34636" y="13046"/>
                  </a:lnTo>
                  <a:cubicBezTo>
                    <a:pt x="9574" y="24960"/>
                    <a:pt x="-2546" y="42627"/>
                    <a:pt x="124" y="60088"/>
                  </a:cubicBezTo>
                  <a:cubicBezTo>
                    <a:pt x="4746" y="42648"/>
                    <a:pt x="17647" y="28576"/>
                    <a:pt x="34636" y="22495"/>
                  </a:cubicBez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8FD6D130-C346-0D62-7AA1-D5B92ACE7FF6}"/>
                </a:ext>
              </a:extLst>
            </p:cNvPr>
            <p:cNvSpPr/>
            <p:nvPr/>
          </p:nvSpPr>
          <p:spPr>
            <a:xfrm>
              <a:off x="5927594" y="5311680"/>
              <a:ext cx="243276" cy="126783"/>
            </a:xfrm>
            <a:custGeom>
              <a:avLst/>
              <a:gdLst>
                <a:gd name="connsiteX0" fmla="*/ 18866 w 194127"/>
                <a:gd name="connsiteY0" fmla="*/ 78987 h 101169"/>
                <a:gd name="connsiteX1" fmla="*/ 150954 w 194127"/>
                <a:gd name="connsiteY1" fmla="*/ 91724 h 101169"/>
                <a:gd name="connsiteX2" fmla="*/ 155473 w 194127"/>
                <a:gd name="connsiteY2" fmla="*/ 90080 h 101169"/>
                <a:gd name="connsiteX3" fmla="*/ 193889 w 194127"/>
                <a:gd name="connsiteY3" fmla="*/ 50639 h 101169"/>
                <a:gd name="connsiteX4" fmla="*/ 174784 w 194127"/>
                <a:gd name="connsiteY4" fmla="*/ 22290 h 101169"/>
                <a:gd name="connsiteX5" fmla="*/ 38381 w 194127"/>
                <a:gd name="connsiteY5" fmla="*/ 11197 h 101169"/>
                <a:gd name="connsiteX6" fmla="*/ 34272 w 194127"/>
                <a:gd name="connsiteY6" fmla="*/ 13046 h 101169"/>
                <a:gd name="connsiteX7" fmla="*/ -239 w 194127"/>
                <a:gd name="connsiteY7" fmla="*/ 50639 h 101169"/>
                <a:gd name="connsiteX8" fmla="*/ 18866 w 194127"/>
                <a:gd name="connsiteY8" fmla="*/ 78987 h 10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127" h="101169">
                  <a:moveTo>
                    <a:pt x="18866" y="78987"/>
                  </a:moveTo>
                  <a:cubicBezTo>
                    <a:pt x="58657" y="103125"/>
                    <a:pt x="107281" y="107809"/>
                    <a:pt x="150954" y="91724"/>
                  </a:cubicBezTo>
                  <a:lnTo>
                    <a:pt x="155473" y="90080"/>
                  </a:lnTo>
                  <a:cubicBezTo>
                    <a:pt x="174188" y="84390"/>
                    <a:pt x="188691" y="69497"/>
                    <a:pt x="193889" y="50639"/>
                  </a:cubicBezTo>
                  <a:cubicBezTo>
                    <a:pt x="191506" y="39053"/>
                    <a:pt x="184624" y="28864"/>
                    <a:pt x="174784" y="22290"/>
                  </a:cubicBezTo>
                  <a:cubicBezTo>
                    <a:pt x="133658" y="-2895"/>
                    <a:pt x="83020" y="-7004"/>
                    <a:pt x="38381" y="11197"/>
                  </a:cubicBezTo>
                  <a:lnTo>
                    <a:pt x="34272" y="13046"/>
                  </a:lnTo>
                  <a:cubicBezTo>
                    <a:pt x="17284" y="19126"/>
                    <a:pt x="4383" y="33198"/>
                    <a:pt x="-239" y="50639"/>
                  </a:cubicBezTo>
                  <a:cubicBezTo>
                    <a:pt x="2247" y="62184"/>
                    <a:pt x="9088" y="72332"/>
                    <a:pt x="18866" y="78987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C3962629-C9E2-00F7-CDDF-2671BF0BF3E0}"/>
                </a:ext>
              </a:extLst>
            </p:cNvPr>
            <p:cNvSpPr/>
            <p:nvPr/>
          </p:nvSpPr>
          <p:spPr>
            <a:xfrm>
              <a:off x="5889236" y="5278124"/>
              <a:ext cx="319991" cy="181209"/>
            </a:xfrm>
            <a:custGeom>
              <a:avLst/>
              <a:gdLst>
                <a:gd name="connsiteX0" fmla="*/ 218745 w 255343"/>
                <a:gd name="connsiteY0" fmla="*/ 21745 h 144599"/>
                <a:gd name="connsiteX1" fmla="*/ 50706 w 255343"/>
                <a:gd name="connsiteY1" fmla="*/ 14555 h 144599"/>
                <a:gd name="connsiteX2" fmla="*/ 35916 w 255343"/>
                <a:gd name="connsiteY2" fmla="*/ 21745 h 144599"/>
                <a:gd name="connsiteX3" fmla="*/ -239 w 255343"/>
                <a:gd name="connsiteY3" fmla="*/ 42288 h 144599"/>
                <a:gd name="connsiteX4" fmla="*/ -239 w 255343"/>
                <a:gd name="connsiteY4" fmla="*/ 72486 h 144599"/>
                <a:gd name="connsiteX5" fmla="*/ 25439 w 255343"/>
                <a:gd name="connsiteY5" fmla="*/ 115830 h 144599"/>
                <a:gd name="connsiteX6" fmla="*/ 204159 w 255343"/>
                <a:gd name="connsiteY6" fmla="*/ 130004 h 144599"/>
                <a:gd name="connsiteX7" fmla="*/ 255105 w 255343"/>
                <a:gd name="connsiteY7" fmla="*/ 72486 h 144599"/>
                <a:gd name="connsiteX8" fmla="*/ 255105 w 255343"/>
                <a:gd name="connsiteY8" fmla="*/ 40234 h 14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43" h="144599">
                  <a:moveTo>
                    <a:pt x="218745" y="21745"/>
                  </a:moveTo>
                  <a:cubicBezTo>
                    <a:pt x="166320" y="-4529"/>
                    <a:pt x="105185" y="-7138"/>
                    <a:pt x="50706" y="14555"/>
                  </a:cubicBezTo>
                  <a:cubicBezTo>
                    <a:pt x="45366" y="16815"/>
                    <a:pt x="40435" y="19280"/>
                    <a:pt x="35916" y="21745"/>
                  </a:cubicBezTo>
                  <a:lnTo>
                    <a:pt x="-239" y="42288"/>
                  </a:lnTo>
                  <a:lnTo>
                    <a:pt x="-239" y="72486"/>
                  </a:lnTo>
                  <a:cubicBezTo>
                    <a:pt x="994" y="90173"/>
                    <a:pt x="10504" y="106257"/>
                    <a:pt x="25439" y="115830"/>
                  </a:cubicBezTo>
                  <a:cubicBezTo>
                    <a:pt x="67757" y="147671"/>
                    <a:pt x="148695" y="154039"/>
                    <a:pt x="204159" y="130004"/>
                  </a:cubicBezTo>
                  <a:cubicBezTo>
                    <a:pt x="237438" y="115830"/>
                    <a:pt x="255105" y="94261"/>
                    <a:pt x="255105" y="72486"/>
                  </a:cubicBezTo>
                  <a:lnTo>
                    <a:pt x="255105" y="40234"/>
                  </a:ln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F763DD24-DC3B-E959-E163-615E5602E30C}"/>
                </a:ext>
              </a:extLst>
            </p:cNvPr>
            <p:cNvSpPr/>
            <p:nvPr/>
          </p:nvSpPr>
          <p:spPr>
            <a:xfrm>
              <a:off x="5889236" y="5330892"/>
              <a:ext cx="319991" cy="99333"/>
            </a:xfrm>
            <a:custGeom>
              <a:avLst/>
              <a:gdLst>
                <a:gd name="connsiteX0" fmla="*/ 204159 w 255343"/>
                <a:gd name="connsiteY0" fmla="*/ 57700 h 79265"/>
                <a:gd name="connsiteX1" fmla="*/ 25439 w 255343"/>
                <a:gd name="connsiteY1" fmla="*/ 43320 h 79265"/>
                <a:gd name="connsiteX2" fmla="*/ -239 w 255343"/>
                <a:gd name="connsiteY2" fmla="*/ -25 h 79265"/>
                <a:gd name="connsiteX3" fmla="*/ -239 w 255343"/>
                <a:gd name="connsiteY3" fmla="*/ 6960 h 79265"/>
                <a:gd name="connsiteX4" fmla="*/ 25439 w 255343"/>
                <a:gd name="connsiteY4" fmla="*/ 50304 h 79265"/>
                <a:gd name="connsiteX5" fmla="*/ 204159 w 255343"/>
                <a:gd name="connsiteY5" fmla="*/ 64684 h 79265"/>
                <a:gd name="connsiteX6" fmla="*/ 255105 w 255343"/>
                <a:gd name="connsiteY6" fmla="*/ 6960 h 79265"/>
                <a:gd name="connsiteX7" fmla="*/ 255105 w 255343"/>
                <a:gd name="connsiteY7" fmla="*/ -25 h 79265"/>
                <a:gd name="connsiteX8" fmla="*/ 204159 w 255343"/>
                <a:gd name="connsiteY8" fmla="*/ 57700 h 7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43" h="79265">
                  <a:moveTo>
                    <a:pt x="204159" y="57700"/>
                  </a:moveTo>
                  <a:cubicBezTo>
                    <a:pt x="147873" y="81735"/>
                    <a:pt x="67757" y="75161"/>
                    <a:pt x="25439" y="43320"/>
                  </a:cubicBezTo>
                  <a:cubicBezTo>
                    <a:pt x="10361" y="33891"/>
                    <a:pt x="788" y="17724"/>
                    <a:pt x="-239" y="-25"/>
                  </a:cubicBezTo>
                  <a:lnTo>
                    <a:pt x="-239" y="6960"/>
                  </a:lnTo>
                  <a:cubicBezTo>
                    <a:pt x="891" y="24688"/>
                    <a:pt x="10443" y="40793"/>
                    <a:pt x="25439" y="50304"/>
                  </a:cubicBezTo>
                  <a:cubicBezTo>
                    <a:pt x="67757" y="82351"/>
                    <a:pt x="148695" y="88719"/>
                    <a:pt x="204159" y="64684"/>
                  </a:cubicBezTo>
                  <a:cubicBezTo>
                    <a:pt x="237438" y="50510"/>
                    <a:pt x="255105" y="28940"/>
                    <a:pt x="255105" y="6960"/>
                  </a:cubicBezTo>
                  <a:lnTo>
                    <a:pt x="255105" y="-25"/>
                  </a:lnTo>
                  <a:cubicBezTo>
                    <a:pt x="255105" y="21750"/>
                    <a:pt x="237438" y="43526"/>
                    <a:pt x="204159" y="57700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617CEF90-7A66-488D-9D7F-105B993ACAFA}"/>
                </a:ext>
              </a:extLst>
            </p:cNvPr>
            <p:cNvSpPr/>
            <p:nvPr/>
          </p:nvSpPr>
          <p:spPr>
            <a:xfrm>
              <a:off x="5889364" y="5240387"/>
              <a:ext cx="319847" cy="181250"/>
            </a:xfrm>
            <a:custGeom>
              <a:avLst/>
              <a:gdLst>
                <a:gd name="connsiteX0" fmla="*/ 254387 w 255228"/>
                <a:gd name="connsiteY0" fmla="*/ 65211 h 144632"/>
                <a:gd name="connsiteX1" fmla="*/ 252127 w 255228"/>
                <a:gd name="connsiteY1" fmla="*/ 57200 h 144632"/>
                <a:gd name="connsiteX2" fmla="*/ 236103 w 255228"/>
                <a:gd name="connsiteY2" fmla="*/ 34603 h 144632"/>
                <a:gd name="connsiteX3" fmla="*/ 229530 w 255228"/>
                <a:gd name="connsiteY3" fmla="*/ 28851 h 144632"/>
                <a:gd name="connsiteX4" fmla="*/ 50604 w 255228"/>
                <a:gd name="connsiteY4" fmla="*/ 14471 h 144632"/>
                <a:gd name="connsiteX5" fmla="*/ 41565 w 255228"/>
                <a:gd name="connsiteY5" fmla="*/ 18785 h 144632"/>
                <a:gd name="connsiteX6" fmla="*/ 15066 w 255228"/>
                <a:gd name="connsiteY6" fmla="*/ 37890 h 144632"/>
                <a:gd name="connsiteX7" fmla="*/ 8903 w 255228"/>
                <a:gd name="connsiteY7" fmla="*/ 45285 h 144632"/>
                <a:gd name="connsiteX8" fmla="*/ 16709 w 255228"/>
                <a:gd name="connsiteY8" fmla="*/ 108145 h 144632"/>
                <a:gd name="connsiteX9" fmla="*/ 25337 w 255228"/>
                <a:gd name="connsiteY9" fmla="*/ 115540 h 144632"/>
                <a:gd name="connsiteX10" fmla="*/ 204057 w 255228"/>
                <a:gd name="connsiteY10" fmla="*/ 130126 h 144632"/>
                <a:gd name="connsiteX11" fmla="*/ 215972 w 255228"/>
                <a:gd name="connsiteY11" fmla="*/ 124374 h 144632"/>
                <a:gd name="connsiteX12" fmla="*/ 254387 w 255228"/>
                <a:gd name="connsiteY12" fmla="*/ 65211 h 14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228" h="144632">
                  <a:moveTo>
                    <a:pt x="254387" y="65211"/>
                  </a:moveTo>
                  <a:cubicBezTo>
                    <a:pt x="253914" y="62458"/>
                    <a:pt x="253154" y="59788"/>
                    <a:pt x="252127" y="57200"/>
                  </a:cubicBezTo>
                  <a:cubicBezTo>
                    <a:pt x="248717" y="48469"/>
                    <a:pt x="243211" y="40724"/>
                    <a:pt x="236103" y="34603"/>
                  </a:cubicBezTo>
                  <a:cubicBezTo>
                    <a:pt x="234050" y="32528"/>
                    <a:pt x="231851" y="30597"/>
                    <a:pt x="229530" y="28851"/>
                  </a:cubicBezTo>
                  <a:cubicBezTo>
                    <a:pt x="187213" y="-2990"/>
                    <a:pt x="106275" y="-9564"/>
                    <a:pt x="50604" y="14471"/>
                  </a:cubicBezTo>
                  <a:cubicBezTo>
                    <a:pt x="47482" y="15662"/>
                    <a:pt x="44462" y="17101"/>
                    <a:pt x="41565" y="18785"/>
                  </a:cubicBezTo>
                  <a:cubicBezTo>
                    <a:pt x="31685" y="23551"/>
                    <a:pt x="22707" y="30022"/>
                    <a:pt x="15066" y="37890"/>
                  </a:cubicBezTo>
                  <a:cubicBezTo>
                    <a:pt x="12765" y="40149"/>
                    <a:pt x="10711" y="42614"/>
                    <a:pt x="8903" y="45285"/>
                  </a:cubicBezTo>
                  <a:cubicBezTo>
                    <a:pt x="-5847" y="64923"/>
                    <a:pt x="-2396" y="92718"/>
                    <a:pt x="16709" y="108145"/>
                  </a:cubicBezTo>
                  <a:cubicBezTo>
                    <a:pt x="19297" y="110919"/>
                    <a:pt x="22194" y="113404"/>
                    <a:pt x="25337" y="115540"/>
                  </a:cubicBezTo>
                  <a:cubicBezTo>
                    <a:pt x="67655" y="147587"/>
                    <a:pt x="147565" y="154161"/>
                    <a:pt x="204057" y="130126"/>
                  </a:cubicBezTo>
                  <a:cubicBezTo>
                    <a:pt x="208124" y="128421"/>
                    <a:pt x="212110" y="126490"/>
                    <a:pt x="215972" y="124374"/>
                  </a:cubicBezTo>
                  <a:cubicBezTo>
                    <a:pt x="244731" y="108761"/>
                    <a:pt x="258084" y="86781"/>
                    <a:pt x="254387" y="65211"/>
                  </a:cubicBezTo>
                  <a:close/>
                </a:path>
              </a:pathLst>
            </a:custGeom>
            <a:solidFill>
              <a:srgbClr val="FFBC3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E82B42C8-EEFC-B269-4B3F-66F7D6E92E20}"/>
                </a:ext>
              </a:extLst>
            </p:cNvPr>
            <p:cNvSpPr/>
            <p:nvPr/>
          </p:nvSpPr>
          <p:spPr>
            <a:xfrm>
              <a:off x="5927139" y="5261726"/>
              <a:ext cx="243869" cy="75344"/>
            </a:xfrm>
            <a:custGeom>
              <a:avLst/>
              <a:gdLst>
                <a:gd name="connsiteX0" fmla="*/ 34636 w 194600"/>
                <a:gd name="connsiteY0" fmla="*/ 22505 h 60122"/>
                <a:gd name="connsiteX1" fmla="*/ 38744 w 194600"/>
                <a:gd name="connsiteY1" fmla="*/ 20450 h 60122"/>
                <a:gd name="connsiteX2" fmla="*/ 175147 w 194600"/>
                <a:gd name="connsiteY2" fmla="*/ 31544 h 60122"/>
                <a:gd name="connsiteX3" fmla="*/ 194252 w 194600"/>
                <a:gd name="connsiteY3" fmla="*/ 59892 h 60122"/>
                <a:gd name="connsiteX4" fmla="*/ 175147 w 194600"/>
                <a:gd name="connsiteY4" fmla="*/ 22094 h 60122"/>
                <a:gd name="connsiteX5" fmla="*/ 38744 w 194600"/>
                <a:gd name="connsiteY5" fmla="*/ 11206 h 60122"/>
                <a:gd name="connsiteX6" fmla="*/ 34636 w 194600"/>
                <a:gd name="connsiteY6" fmla="*/ 13055 h 60122"/>
                <a:gd name="connsiteX7" fmla="*/ 124 w 194600"/>
                <a:gd name="connsiteY7" fmla="*/ 60098 h 60122"/>
                <a:gd name="connsiteX8" fmla="*/ 34636 w 194600"/>
                <a:gd name="connsiteY8" fmla="*/ 22505 h 6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600" h="60122">
                  <a:moveTo>
                    <a:pt x="34636" y="22505"/>
                  </a:moveTo>
                  <a:lnTo>
                    <a:pt x="38744" y="20450"/>
                  </a:lnTo>
                  <a:cubicBezTo>
                    <a:pt x="83403" y="2352"/>
                    <a:pt x="134000" y="6461"/>
                    <a:pt x="175147" y="31544"/>
                  </a:cubicBezTo>
                  <a:cubicBezTo>
                    <a:pt x="184925" y="38199"/>
                    <a:pt x="191766" y="48347"/>
                    <a:pt x="194252" y="59892"/>
                  </a:cubicBezTo>
                  <a:cubicBezTo>
                    <a:pt x="195361" y="44732"/>
                    <a:pt x="188027" y="30188"/>
                    <a:pt x="175147" y="22094"/>
                  </a:cubicBezTo>
                  <a:cubicBezTo>
                    <a:pt x="133959" y="-2927"/>
                    <a:pt x="83363" y="-6953"/>
                    <a:pt x="38744" y="11206"/>
                  </a:cubicBezTo>
                  <a:cubicBezTo>
                    <a:pt x="37327" y="11699"/>
                    <a:pt x="35950" y="12316"/>
                    <a:pt x="34636" y="13055"/>
                  </a:cubicBezTo>
                  <a:cubicBezTo>
                    <a:pt x="9574" y="24970"/>
                    <a:pt x="-2546" y="42636"/>
                    <a:pt x="124" y="60098"/>
                  </a:cubicBezTo>
                  <a:cubicBezTo>
                    <a:pt x="4746" y="42657"/>
                    <a:pt x="17647" y="28585"/>
                    <a:pt x="34636" y="22505"/>
                  </a:cubicBez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9EF25254-2BE5-7042-5578-845A87066A67}"/>
                </a:ext>
              </a:extLst>
            </p:cNvPr>
            <p:cNvSpPr/>
            <p:nvPr/>
          </p:nvSpPr>
          <p:spPr>
            <a:xfrm>
              <a:off x="5927594" y="5273417"/>
              <a:ext cx="243276" cy="126885"/>
            </a:xfrm>
            <a:custGeom>
              <a:avLst/>
              <a:gdLst>
                <a:gd name="connsiteX0" fmla="*/ 18866 w 194127"/>
                <a:gd name="connsiteY0" fmla="*/ 78913 h 101250"/>
                <a:gd name="connsiteX1" fmla="*/ 150954 w 194127"/>
                <a:gd name="connsiteY1" fmla="*/ 91649 h 101250"/>
                <a:gd name="connsiteX2" fmla="*/ 155473 w 194127"/>
                <a:gd name="connsiteY2" fmla="*/ 90006 h 101250"/>
                <a:gd name="connsiteX3" fmla="*/ 193889 w 194127"/>
                <a:gd name="connsiteY3" fmla="*/ 50564 h 101250"/>
                <a:gd name="connsiteX4" fmla="*/ 174784 w 194127"/>
                <a:gd name="connsiteY4" fmla="*/ 22215 h 101250"/>
                <a:gd name="connsiteX5" fmla="*/ 38381 w 194127"/>
                <a:gd name="connsiteY5" fmla="*/ 11122 h 101250"/>
                <a:gd name="connsiteX6" fmla="*/ 34272 w 194127"/>
                <a:gd name="connsiteY6" fmla="*/ 13177 h 101250"/>
                <a:gd name="connsiteX7" fmla="*/ -239 w 194127"/>
                <a:gd name="connsiteY7" fmla="*/ 50770 h 101250"/>
                <a:gd name="connsiteX8" fmla="*/ 18866 w 194127"/>
                <a:gd name="connsiteY8" fmla="*/ 78913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127" h="101250">
                  <a:moveTo>
                    <a:pt x="18866" y="78913"/>
                  </a:moveTo>
                  <a:cubicBezTo>
                    <a:pt x="58595" y="103256"/>
                    <a:pt x="107301" y="107960"/>
                    <a:pt x="150954" y="91649"/>
                  </a:cubicBezTo>
                  <a:lnTo>
                    <a:pt x="155473" y="90006"/>
                  </a:lnTo>
                  <a:cubicBezTo>
                    <a:pt x="174209" y="84336"/>
                    <a:pt x="188712" y="69443"/>
                    <a:pt x="193889" y="50564"/>
                  </a:cubicBezTo>
                  <a:cubicBezTo>
                    <a:pt x="191403" y="39019"/>
                    <a:pt x="184562" y="28871"/>
                    <a:pt x="174784" y="22215"/>
                  </a:cubicBezTo>
                  <a:cubicBezTo>
                    <a:pt x="133637" y="-2867"/>
                    <a:pt x="83040" y="-6976"/>
                    <a:pt x="38381" y="11122"/>
                  </a:cubicBezTo>
                  <a:lnTo>
                    <a:pt x="34272" y="13177"/>
                  </a:lnTo>
                  <a:cubicBezTo>
                    <a:pt x="17284" y="19257"/>
                    <a:pt x="4383" y="33329"/>
                    <a:pt x="-239" y="50770"/>
                  </a:cubicBezTo>
                  <a:cubicBezTo>
                    <a:pt x="2226" y="62273"/>
                    <a:pt x="9067" y="72380"/>
                    <a:pt x="18866" y="78913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413D20F8-A32E-67FA-1B12-29A1BFB1A269}"/>
                </a:ext>
              </a:extLst>
            </p:cNvPr>
            <p:cNvSpPr/>
            <p:nvPr/>
          </p:nvSpPr>
          <p:spPr>
            <a:xfrm>
              <a:off x="5889236" y="5239881"/>
              <a:ext cx="319991" cy="181334"/>
            </a:xfrm>
            <a:custGeom>
              <a:avLst/>
              <a:gdLst>
                <a:gd name="connsiteX0" fmla="*/ 218745 w 255343"/>
                <a:gd name="connsiteY0" fmla="*/ 21859 h 144699"/>
                <a:gd name="connsiteX1" fmla="*/ 50706 w 255343"/>
                <a:gd name="connsiteY1" fmla="*/ 14464 h 144699"/>
                <a:gd name="connsiteX2" fmla="*/ 35916 w 255343"/>
                <a:gd name="connsiteY2" fmla="*/ 21859 h 144699"/>
                <a:gd name="connsiteX3" fmla="*/ -239 w 255343"/>
                <a:gd name="connsiteY3" fmla="*/ 42402 h 144699"/>
                <a:gd name="connsiteX4" fmla="*/ -239 w 255343"/>
                <a:gd name="connsiteY4" fmla="*/ 72394 h 144699"/>
                <a:gd name="connsiteX5" fmla="*/ 25439 w 255343"/>
                <a:gd name="connsiteY5" fmla="*/ 115739 h 144699"/>
                <a:gd name="connsiteX6" fmla="*/ 204159 w 255343"/>
                <a:gd name="connsiteY6" fmla="*/ 130119 h 144699"/>
                <a:gd name="connsiteX7" fmla="*/ 255105 w 255343"/>
                <a:gd name="connsiteY7" fmla="*/ 72394 h 144699"/>
                <a:gd name="connsiteX8" fmla="*/ 255105 w 255343"/>
                <a:gd name="connsiteY8" fmla="*/ 40758 h 144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43" h="144699">
                  <a:moveTo>
                    <a:pt x="218745" y="21859"/>
                  </a:moveTo>
                  <a:cubicBezTo>
                    <a:pt x="166361" y="-4476"/>
                    <a:pt x="105206" y="-7167"/>
                    <a:pt x="50706" y="14464"/>
                  </a:cubicBezTo>
                  <a:cubicBezTo>
                    <a:pt x="45612" y="16600"/>
                    <a:pt x="40682" y="19065"/>
                    <a:pt x="35916" y="21859"/>
                  </a:cubicBezTo>
                  <a:lnTo>
                    <a:pt x="-239" y="42402"/>
                  </a:lnTo>
                  <a:lnTo>
                    <a:pt x="-239" y="72394"/>
                  </a:lnTo>
                  <a:cubicBezTo>
                    <a:pt x="891" y="90122"/>
                    <a:pt x="10443" y="106228"/>
                    <a:pt x="25439" y="115739"/>
                  </a:cubicBezTo>
                  <a:cubicBezTo>
                    <a:pt x="67757" y="147785"/>
                    <a:pt x="148695" y="154153"/>
                    <a:pt x="204159" y="130119"/>
                  </a:cubicBezTo>
                  <a:cubicBezTo>
                    <a:pt x="237438" y="115944"/>
                    <a:pt x="255105" y="94374"/>
                    <a:pt x="255105" y="72394"/>
                  </a:cubicBezTo>
                  <a:lnTo>
                    <a:pt x="255105" y="40758"/>
                  </a:ln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5BFD6B19-55C5-BEDA-1937-BF9D95C0E4CD}"/>
                </a:ext>
              </a:extLst>
            </p:cNvPr>
            <p:cNvSpPr/>
            <p:nvPr/>
          </p:nvSpPr>
          <p:spPr>
            <a:xfrm>
              <a:off x="5889236" y="5292792"/>
              <a:ext cx="319991" cy="100434"/>
            </a:xfrm>
            <a:custGeom>
              <a:avLst/>
              <a:gdLst>
                <a:gd name="connsiteX0" fmla="*/ 204159 w 255343"/>
                <a:gd name="connsiteY0" fmla="*/ 57494 h 80143"/>
                <a:gd name="connsiteX1" fmla="*/ 25439 w 255343"/>
                <a:gd name="connsiteY1" fmla="*/ 43320 h 80143"/>
                <a:gd name="connsiteX2" fmla="*/ -239 w 255343"/>
                <a:gd name="connsiteY2" fmla="*/ -25 h 80143"/>
                <a:gd name="connsiteX3" fmla="*/ -239 w 255343"/>
                <a:gd name="connsiteY3" fmla="*/ 7987 h 80143"/>
                <a:gd name="connsiteX4" fmla="*/ 25439 w 255343"/>
                <a:gd name="connsiteY4" fmla="*/ 51332 h 80143"/>
                <a:gd name="connsiteX5" fmla="*/ 204159 w 255343"/>
                <a:gd name="connsiteY5" fmla="*/ 65711 h 80143"/>
                <a:gd name="connsiteX6" fmla="*/ 255105 w 255343"/>
                <a:gd name="connsiteY6" fmla="*/ 7987 h 80143"/>
                <a:gd name="connsiteX7" fmla="*/ 255105 w 255343"/>
                <a:gd name="connsiteY7" fmla="*/ 1002 h 80143"/>
                <a:gd name="connsiteX8" fmla="*/ 204159 w 255343"/>
                <a:gd name="connsiteY8" fmla="*/ 57494 h 8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43" h="80143">
                  <a:moveTo>
                    <a:pt x="204159" y="57494"/>
                  </a:moveTo>
                  <a:cubicBezTo>
                    <a:pt x="147873" y="81529"/>
                    <a:pt x="67757" y="75161"/>
                    <a:pt x="25439" y="43320"/>
                  </a:cubicBezTo>
                  <a:cubicBezTo>
                    <a:pt x="10382" y="33870"/>
                    <a:pt x="829" y="17724"/>
                    <a:pt x="-239" y="-25"/>
                  </a:cubicBezTo>
                  <a:lnTo>
                    <a:pt x="-239" y="7987"/>
                  </a:lnTo>
                  <a:cubicBezTo>
                    <a:pt x="911" y="25694"/>
                    <a:pt x="10464" y="41800"/>
                    <a:pt x="25439" y="51332"/>
                  </a:cubicBezTo>
                  <a:cubicBezTo>
                    <a:pt x="67757" y="83173"/>
                    <a:pt x="148695" y="89541"/>
                    <a:pt x="204159" y="65711"/>
                  </a:cubicBezTo>
                  <a:cubicBezTo>
                    <a:pt x="237438" y="51537"/>
                    <a:pt x="255105" y="29762"/>
                    <a:pt x="255105" y="7987"/>
                  </a:cubicBezTo>
                  <a:lnTo>
                    <a:pt x="255105" y="1002"/>
                  </a:lnTo>
                  <a:cubicBezTo>
                    <a:pt x="255105" y="21750"/>
                    <a:pt x="237438" y="43320"/>
                    <a:pt x="204159" y="57494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5B57EC6B-1064-12C0-C4F8-F24B0DEF5908}"/>
                </a:ext>
              </a:extLst>
            </p:cNvPr>
            <p:cNvSpPr/>
            <p:nvPr/>
          </p:nvSpPr>
          <p:spPr>
            <a:xfrm>
              <a:off x="5889364" y="5202157"/>
              <a:ext cx="319847" cy="181194"/>
            </a:xfrm>
            <a:custGeom>
              <a:avLst/>
              <a:gdLst>
                <a:gd name="connsiteX0" fmla="*/ 254387 w 255228"/>
                <a:gd name="connsiteY0" fmla="*/ 65315 h 144587"/>
                <a:gd name="connsiteX1" fmla="*/ 252127 w 255228"/>
                <a:gd name="connsiteY1" fmla="*/ 57097 h 144587"/>
                <a:gd name="connsiteX2" fmla="*/ 236103 w 255228"/>
                <a:gd name="connsiteY2" fmla="*/ 34501 h 144587"/>
                <a:gd name="connsiteX3" fmla="*/ 229530 w 255228"/>
                <a:gd name="connsiteY3" fmla="*/ 28954 h 144587"/>
                <a:gd name="connsiteX4" fmla="*/ 50604 w 255228"/>
                <a:gd name="connsiteY4" fmla="*/ 14369 h 144587"/>
                <a:gd name="connsiteX5" fmla="*/ 41565 w 255228"/>
                <a:gd name="connsiteY5" fmla="*/ 18683 h 144587"/>
                <a:gd name="connsiteX6" fmla="*/ 15066 w 255228"/>
                <a:gd name="connsiteY6" fmla="*/ 37993 h 144587"/>
                <a:gd name="connsiteX7" fmla="*/ 8903 w 255228"/>
                <a:gd name="connsiteY7" fmla="*/ 45388 h 144587"/>
                <a:gd name="connsiteX8" fmla="*/ 16709 w 255228"/>
                <a:gd name="connsiteY8" fmla="*/ 108248 h 144587"/>
                <a:gd name="connsiteX9" fmla="*/ 25337 w 255228"/>
                <a:gd name="connsiteY9" fmla="*/ 115644 h 144587"/>
                <a:gd name="connsiteX10" fmla="*/ 204057 w 255228"/>
                <a:gd name="connsiteY10" fmla="*/ 130229 h 144587"/>
                <a:gd name="connsiteX11" fmla="*/ 215972 w 255228"/>
                <a:gd name="connsiteY11" fmla="*/ 124477 h 144587"/>
                <a:gd name="connsiteX12" fmla="*/ 254387 w 255228"/>
                <a:gd name="connsiteY12" fmla="*/ 65315 h 14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228" h="144587">
                  <a:moveTo>
                    <a:pt x="254387" y="65315"/>
                  </a:moveTo>
                  <a:cubicBezTo>
                    <a:pt x="253893" y="62500"/>
                    <a:pt x="253133" y="59768"/>
                    <a:pt x="252127" y="57097"/>
                  </a:cubicBezTo>
                  <a:cubicBezTo>
                    <a:pt x="248655" y="48408"/>
                    <a:pt x="243170" y="40664"/>
                    <a:pt x="236103" y="34501"/>
                  </a:cubicBezTo>
                  <a:cubicBezTo>
                    <a:pt x="234050" y="32652"/>
                    <a:pt x="231995" y="30803"/>
                    <a:pt x="229530" y="28954"/>
                  </a:cubicBezTo>
                  <a:cubicBezTo>
                    <a:pt x="187213" y="-3092"/>
                    <a:pt x="106275" y="-9460"/>
                    <a:pt x="50604" y="14369"/>
                  </a:cubicBezTo>
                  <a:lnTo>
                    <a:pt x="41565" y="18683"/>
                  </a:lnTo>
                  <a:cubicBezTo>
                    <a:pt x="31664" y="23510"/>
                    <a:pt x="22707" y="30063"/>
                    <a:pt x="15066" y="37993"/>
                  </a:cubicBezTo>
                  <a:cubicBezTo>
                    <a:pt x="12724" y="40212"/>
                    <a:pt x="10669" y="42697"/>
                    <a:pt x="8903" y="45388"/>
                  </a:cubicBezTo>
                  <a:cubicBezTo>
                    <a:pt x="-5847" y="65027"/>
                    <a:pt x="-2396" y="92821"/>
                    <a:pt x="16709" y="108248"/>
                  </a:cubicBezTo>
                  <a:cubicBezTo>
                    <a:pt x="19400" y="110919"/>
                    <a:pt x="22297" y="113384"/>
                    <a:pt x="25337" y="115644"/>
                  </a:cubicBezTo>
                  <a:cubicBezTo>
                    <a:pt x="67655" y="147485"/>
                    <a:pt x="147565" y="154058"/>
                    <a:pt x="204057" y="130229"/>
                  </a:cubicBezTo>
                  <a:cubicBezTo>
                    <a:pt x="208124" y="128524"/>
                    <a:pt x="212110" y="126593"/>
                    <a:pt x="215972" y="124477"/>
                  </a:cubicBezTo>
                  <a:cubicBezTo>
                    <a:pt x="244731" y="108865"/>
                    <a:pt x="258084" y="86884"/>
                    <a:pt x="254387" y="65315"/>
                  </a:cubicBezTo>
                  <a:close/>
                </a:path>
              </a:pathLst>
            </a:custGeom>
            <a:solidFill>
              <a:srgbClr val="FFBC3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545C2B90-64C2-B8C8-C186-92EA476CD603}"/>
                </a:ext>
              </a:extLst>
            </p:cNvPr>
            <p:cNvSpPr/>
            <p:nvPr/>
          </p:nvSpPr>
          <p:spPr>
            <a:xfrm>
              <a:off x="5927139" y="5223123"/>
              <a:ext cx="243869" cy="75589"/>
            </a:xfrm>
            <a:custGeom>
              <a:avLst/>
              <a:gdLst>
                <a:gd name="connsiteX0" fmla="*/ 34636 w 194600"/>
                <a:gd name="connsiteY0" fmla="*/ 22495 h 60318"/>
                <a:gd name="connsiteX1" fmla="*/ 38744 w 194600"/>
                <a:gd name="connsiteY1" fmla="*/ 20647 h 60318"/>
                <a:gd name="connsiteX2" fmla="*/ 175147 w 194600"/>
                <a:gd name="connsiteY2" fmla="*/ 31739 h 60318"/>
                <a:gd name="connsiteX3" fmla="*/ 194252 w 194600"/>
                <a:gd name="connsiteY3" fmla="*/ 60088 h 60318"/>
                <a:gd name="connsiteX4" fmla="*/ 175147 w 194600"/>
                <a:gd name="connsiteY4" fmla="*/ 22290 h 60318"/>
                <a:gd name="connsiteX5" fmla="*/ 38744 w 194600"/>
                <a:gd name="connsiteY5" fmla="*/ 11197 h 60318"/>
                <a:gd name="connsiteX6" fmla="*/ 34636 w 194600"/>
                <a:gd name="connsiteY6" fmla="*/ 13046 h 60318"/>
                <a:gd name="connsiteX7" fmla="*/ 124 w 194600"/>
                <a:gd name="connsiteY7" fmla="*/ 60294 h 60318"/>
                <a:gd name="connsiteX8" fmla="*/ 34636 w 194600"/>
                <a:gd name="connsiteY8" fmla="*/ 22495 h 60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600" h="60318">
                  <a:moveTo>
                    <a:pt x="34636" y="22495"/>
                  </a:moveTo>
                  <a:lnTo>
                    <a:pt x="38744" y="20647"/>
                  </a:lnTo>
                  <a:cubicBezTo>
                    <a:pt x="83383" y="2446"/>
                    <a:pt x="134021" y="6554"/>
                    <a:pt x="175147" y="31739"/>
                  </a:cubicBezTo>
                  <a:cubicBezTo>
                    <a:pt x="184925" y="38395"/>
                    <a:pt x="191766" y="48543"/>
                    <a:pt x="194252" y="60088"/>
                  </a:cubicBezTo>
                  <a:cubicBezTo>
                    <a:pt x="195361" y="44928"/>
                    <a:pt x="188027" y="30384"/>
                    <a:pt x="175147" y="22290"/>
                  </a:cubicBezTo>
                  <a:cubicBezTo>
                    <a:pt x="134021" y="-2895"/>
                    <a:pt x="83383" y="-7004"/>
                    <a:pt x="38744" y="11197"/>
                  </a:cubicBezTo>
                  <a:lnTo>
                    <a:pt x="34636" y="13046"/>
                  </a:lnTo>
                  <a:cubicBezTo>
                    <a:pt x="9574" y="24960"/>
                    <a:pt x="-2546" y="42833"/>
                    <a:pt x="124" y="60294"/>
                  </a:cubicBezTo>
                  <a:cubicBezTo>
                    <a:pt x="4726" y="42792"/>
                    <a:pt x="17626" y="28658"/>
                    <a:pt x="34636" y="22495"/>
                  </a:cubicBez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1594ACF2-D71C-F094-9809-EA64DC7B40E5}"/>
                </a:ext>
              </a:extLst>
            </p:cNvPr>
            <p:cNvSpPr/>
            <p:nvPr/>
          </p:nvSpPr>
          <p:spPr>
            <a:xfrm>
              <a:off x="5927594" y="5235222"/>
              <a:ext cx="243276" cy="126979"/>
            </a:xfrm>
            <a:custGeom>
              <a:avLst/>
              <a:gdLst>
                <a:gd name="connsiteX0" fmla="*/ 18866 w 194127"/>
                <a:gd name="connsiteY0" fmla="*/ 78987 h 101325"/>
                <a:gd name="connsiteX1" fmla="*/ 150954 w 194127"/>
                <a:gd name="connsiteY1" fmla="*/ 91724 h 101325"/>
                <a:gd name="connsiteX2" fmla="*/ 155473 w 194127"/>
                <a:gd name="connsiteY2" fmla="*/ 90080 h 101325"/>
                <a:gd name="connsiteX3" fmla="*/ 193889 w 194127"/>
                <a:gd name="connsiteY3" fmla="*/ 50639 h 101325"/>
                <a:gd name="connsiteX4" fmla="*/ 174784 w 194127"/>
                <a:gd name="connsiteY4" fmla="*/ 22290 h 101325"/>
                <a:gd name="connsiteX5" fmla="*/ 38381 w 194127"/>
                <a:gd name="connsiteY5" fmla="*/ 11197 h 101325"/>
                <a:gd name="connsiteX6" fmla="*/ 34272 w 194127"/>
                <a:gd name="connsiteY6" fmla="*/ 13046 h 101325"/>
                <a:gd name="connsiteX7" fmla="*/ -239 w 194127"/>
                <a:gd name="connsiteY7" fmla="*/ 50844 h 101325"/>
                <a:gd name="connsiteX8" fmla="*/ 18866 w 194127"/>
                <a:gd name="connsiteY8" fmla="*/ 78987 h 10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127" h="101325">
                  <a:moveTo>
                    <a:pt x="18866" y="78987"/>
                  </a:moveTo>
                  <a:cubicBezTo>
                    <a:pt x="58595" y="103330"/>
                    <a:pt x="107301" y="108035"/>
                    <a:pt x="150954" y="91724"/>
                  </a:cubicBezTo>
                  <a:lnTo>
                    <a:pt x="155473" y="90080"/>
                  </a:lnTo>
                  <a:cubicBezTo>
                    <a:pt x="174209" y="84411"/>
                    <a:pt x="188712" y="69517"/>
                    <a:pt x="193889" y="50639"/>
                  </a:cubicBezTo>
                  <a:cubicBezTo>
                    <a:pt x="191403" y="39094"/>
                    <a:pt x="184562" y="28946"/>
                    <a:pt x="174784" y="22290"/>
                  </a:cubicBezTo>
                  <a:cubicBezTo>
                    <a:pt x="133658" y="-2895"/>
                    <a:pt x="83020" y="-7004"/>
                    <a:pt x="38381" y="11197"/>
                  </a:cubicBezTo>
                  <a:lnTo>
                    <a:pt x="34272" y="13046"/>
                  </a:lnTo>
                  <a:cubicBezTo>
                    <a:pt x="17263" y="19209"/>
                    <a:pt x="4363" y="33342"/>
                    <a:pt x="-239" y="50844"/>
                  </a:cubicBezTo>
                  <a:cubicBezTo>
                    <a:pt x="2268" y="62348"/>
                    <a:pt x="9108" y="72414"/>
                    <a:pt x="18866" y="78987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39E35A8B-54C7-B791-7E7F-F542DB06E3B7}"/>
                </a:ext>
              </a:extLst>
            </p:cNvPr>
            <p:cNvSpPr/>
            <p:nvPr/>
          </p:nvSpPr>
          <p:spPr>
            <a:xfrm>
              <a:off x="5704654" y="5527315"/>
              <a:ext cx="224453" cy="304133"/>
            </a:xfrm>
            <a:custGeom>
              <a:avLst/>
              <a:gdLst>
                <a:gd name="connsiteX0" fmla="*/ 91176 w 179107"/>
                <a:gd name="connsiteY0" fmla="*/ 22161 h 242689"/>
                <a:gd name="connsiteX1" fmla="*/ 789 w 179107"/>
                <a:gd name="connsiteY1" fmla="*/ 164110 h 242689"/>
                <a:gd name="connsiteX2" fmla="*/ -239 w 179107"/>
                <a:gd name="connsiteY2" fmla="*/ 180544 h 242689"/>
                <a:gd name="connsiteX3" fmla="*/ -239 w 179107"/>
                <a:gd name="connsiteY3" fmla="*/ 221629 h 242689"/>
                <a:gd name="connsiteX4" fmla="*/ 25850 w 179107"/>
                <a:gd name="connsiteY4" fmla="*/ 236626 h 242689"/>
                <a:gd name="connsiteX5" fmla="*/ 76179 w 179107"/>
                <a:gd name="connsiteY5" fmla="*/ 236626 h 242689"/>
                <a:gd name="connsiteX6" fmla="*/ 177865 w 179107"/>
                <a:gd name="connsiteY6" fmla="*/ 88719 h 242689"/>
                <a:gd name="connsiteX7" fmla="*/ 153214 w 179107"/>
                <a:gd name="connsiteY7" fmla="*/ 15793 h 242689"/>
                <a:gd name="connsiteX8" fmla="*/ 125893 w 179107"/>
                <a:gd name="connsiteY8" fmla="*/ -25 h 24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107" h="242689">
                  <a:moveTo>
                    <a:pt x="91176" y="22161"/>
                  </a:moveTo>
                  <a:cubicBezTo>
                    <a:pt x="42161" y="54392"/>
                    <a:pt x="9273" y="106057"/>
                    <a:pt x="789" y="164110"/>
                  </a:cubicBezTo>
                  <a:cubicBezTo>
                    <a:pt x="152" y="169575"/>
                    <a:pt x="-177" y="175059"/>
                    <a:pt x="-239" y="180544"/>
                  </a:cubicBezTo>
                  <a:lnTo>
                    <a:pt x="-239" y="221629"/>
                  </a:lnTo>
                  <a:lnTo>
                    <a:pt x="25850" y="236626"/>
                  </a:lnTo>
                  <a:cubicBezTo>
                    <a:pt x="41668" y="244678"/>
                    <a:pt x="60362" y="244678"/>
                    <a:pt x="76179" y="236626"/>
                  </a:cubicBezTo>
                  <a:cubicBezTo>
                    <a:pt x="125071" y="216083"/>
                    <a:pt x="170470" y="149525"/>
                    <a:pt x="177865" y="88719"/>
                  </a:cubicBezTo>
                  <a:cubicBezTo>
                    <a:pt x="182179" y="52769"/>
                    <a:pt x="172319" y="27091"/>
                    <a:pt x="153214" y="15793"/>
                  </a:cubicBezTo>
                  <a:lnTo>
                    <a:pt x="125893" y="-25"/>
                  </a:ln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E05FC2BF-6CC9-A439-C058-87B83C97CF12}"/>
                </a:ext>
              </a:extLst>
            </p:cNvPr>
            <p:cNvSpPr/>
            <p:nvPr/>
          </p:nvSpPr>
          <p:spPr>
            <a:xfrm>
              <a:off x="5702852" y="5528603"/>
              <a:ext cx="199466" cy="288526"/>
            </a:xfrm>
            <a:custGeom>
              <a:avLst/>
              <a:gdLst>
                <a:gd name="connsiteX0" fmla="*/ 152803 w 159168"/>
                <a:gd name="connsiteY0" fmla="*/ 72696 h 230235"/>
                <a:gd name="connsiteX1" fmla="*/ 50091 w 159168"/>
                <a:gd name="connsiteY1" fmla="*/ 220602 h 230235"/>
                <a:gd name="connsiteX2" fmla="*/ -239 w 159168"/>
                <a:gd name="connsiteY2" fmla="*/ 220602 h 230235"/>
                <a:gd name="connsiteX3" fmla="*/ 5719 w 159168"/>
                <a:gd name="connsiteY3" fmla="*/ 224094 h 230235"/>
                <a:gd name="connsiteX4" fmla="*/ 56253 w 159168"/>
                <a:gd name="connsiteY4" fmla="*/ 224094 h 230235"/>
                <a:gd name="connsiteX5" fmla="*/ 157939 w 159168"/>
                <a:gd name="connsiteY5" fmla="*/ 76394 h 230235"/>
                <a:gd name="connsiteX6" fmla="*/ 133288 w 159168"/>
                <a:gd name="connsiteY6" fmla="*/ 3467 h 230235"/>
                <a:gd name="connsiteX7" fmla="*/ 127125 w 159168"/>
                <a:gd name="connsiteY7" fmla="*/ -25 h 230235"/>
                <a:gd name="connsiteX8" fmla="*/ 152803 w 159168"/>
                <a:gd name="connsiteY8" fmla="*/ 72696 h 23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168" h="230235">
                  <a:moveTo>
                    <a:pt x="152803" y="72696"/>
                  </a:moveTo>
                  <a:cubicBezTo>
                    <a:pt x="145408" y="134323"/>
                    <a:pt x="100009" y="199649"/>
                    <a:pt x="50091" y="220602"/>
                  </a:cubicBezTo>
                  <a:cubicBezTo>
                    <a:pt x="34273" y="228655"/>
                    <a:pt x="15579" y="228655"/>
                    <a:pt x="-239" y="220602"/>
                  </a:cubicBezTo>
                  <a:lnTo>
                    <a:pt x="5719" y="224094"/>
                  </a:lnTo>
                  <a:cubicBezTo>
                    <a:pt x="21578" y="232250"/>
                    <a:pt x="40394" y="232250"/>
                    <a:pt x="56253" y="224094"/>
                  </a:cubicBezTo>
                  <a:cubicBezTo>
                    <a:pt x="104940" y="203552"/>
                    <a:pt x="150543" y="137199"/>
                    <a:pt x="157939" y="76394"/>
                  </a:cubicBezTo>
                  <a:cubicBezTo>
                    <a:pt x="162253" y="40444"/>
                    <a:pt x="152187" y="14766"/>
                    <a:pt x="133288" y="3467"/>
                  </a:cubicBezTo>
                  <a:lnTo>
                    <a:pt x="127125" y="-25"/>
                  </a:lnTo>
                  <a:cubicBezTo>
                    <a:pt x="147257" y="10657"/>
                    <a:pt x="157117" y="36746"/>
                    <a:pt x="152803" y="72696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5000726C-360D-32D9-B533-941D2459F143}"/>
                </a:ext>
              </a:extLst>
            </p:cNvPr>
            <p:cNvSpPr/>
            <p:nvPr/>
          </p:nvSpPr>
          <p:spPr>
            <a:xfrm>
              <a:off x="5672736" y="5521378"/>
              <a:ext cx="223978" cy="292180"/>
            </a:xfrm>
            <a:custGeom>
              <a:avLst/>
              <a:gdLst>
                <a:gd name="connsiteX0" fmla="*/ 146638 w 178728"/>
                <a:gd name="connsiteY0" fmla="*/ 2658 h 233151"/>
                <a:gd name="connsiteX1" fmla="*/ 138421 w 178728"/>
                <a:gd name="connsiteY1" fmla="*/ 604 h 233151"/>
                <a:gd name="connsiteX2" fmla="*/ 110894 w 178728"/>
                <a:gd name="connsiteY2" fmla="*/ 3069 h 233151"/>
                <a:gd name="connsiteX3" fmla="*/ 102677 w 178728"/>
                <a:gd name="connsiteY3" fmla="*/ 5945 h 233151"/>
                <a:gd name="connsiteX4" fmla="*/ -36 w 178728"/>
                <a:gd name="connsiteY4" fmla="*/ 153852 h 233151"/>
                <a:gd name="connsiteX5" fmla="*/ -36 w 178728"/>
                <a:gd name="connsiteY5" fmla="*/ 163918 h 233151"/>
                <a:gd name="connsiteX6" fmla="*/ 3251 w 178728"/>
                <a:gd name="connsiteY6" fmla="*/ 196375 h 233151"/>
                <a:gd name="connsiteX7" fmla="*/ 6743 w 178728"/>
                <a:gd name="connsiteY7" fmla="*/ 205414 h 233151"/>
                <a:gd name="connsiteX8" fmla="*/ 65084 w 178728"/>
                <a:gd name="connsiteY8" fmla="*/ 230065 h 233151"/>
                <a:gd name="connsiteX9" fmla="*/ 75766 w 178728"/>
                <a:gd name="connsiteY9" fmla="*/ 226367 h 233151"/>
                <a:gd name="connsiteX10" fmla="*/ 178479 w 178728"/>
                <a:gd name="connsiteY10" fmla="*/ 78666 h 233151"/>
                <a:gd name="connsiteX11" fmla="*/ 178479 w 178728"/>
                <a:gd name="connsiteY11" fmla="*/ 65519 h 233151"/>
                <a:gd name="connsiteX12" fmla="*/ 146638 w 178728"/>
                <a:gd name="connsiteY12" fmla="*/ 2658 h 233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28" h="233151">
                  <a:moveTo>
                    <a:pt x="146638" y="2658"/>
                  </a:moveTo>
                  <a:cubicBezTo>
                    <a:pt x="143988" y="1652"/>
                    <a:pt x="141235" y="974"/>
                    <a:pt x="138421" y="604"/>
                  </a:cubicBezTo>
                  <a:cubicBezTo>
                    <a:pt x="129177" y="-752"/>
                    <a:pt x="119748" y="91"/>
                    <a:pt x="110894" y="3069"/>
                  </a:cubicBezTo>
                  <a:lnTo>
                    <a:pt x="102677" y="5945"/>
                  </a:lnTo>
                  <a:cubicBezTo>
                    <a:pt x="53786" y="26488"/>
                    <a:pt x="8181" y="93046"/>
                    <a:pt x="-36" y="153852"/>
                  </a:cubicBezTo>
                  <a:cubicBezTo>
                    <a:pt x="-36" y="157344"/>
                    <a:pt x="-36" y="160631"/>
                    <a:pt x="-36" y="163918"/>
                  </a:cubicBezTo>
                  <a:cubicBezTo>
                    <a:pt x="-735" y="174846"/>
                    <a:pt x="375" y="185816"/>
                    <a:pt x="3251" y="196375"/>
                  </a:cubicBezTo>
                  <a:cubicBezTo>
                    <a:pt x="4216" y="199456"/>
                    <a:pt x="5387" y="202476"/>
                    <a:pt x="6743" y="205414"/>
                  </a:cubicBezTo>
                  <a:cubicBezTo>
                    <a:pt x="16377" y="227990"/>
                    <a:pt x="42179" y="238898"/>
                    <a:pt x="65084" y="230065"/>
                  </a:cubicBezTo>
                  <a:lnTo>
                    <a:pt x="75766" y="226367"/>
                  </a:lnTo>
                  <a:cubicBezTo>
                    <a:pt x="124657" y="205824"/>
                    <a:pt x="170262" y="139472"/>
                    <a:pt x="178479" y="78666"/>
                  </a:cubicBezTo>
                  <a:cubicBezTo>
                    <a:pt x="178479" y="74147"/>
                    <a:pt x="178479" y="69833"/>
                    <a:pt x="178479" y="65519"/>
                  </a:cubicBezTo>
                  <a:cubicBezTo>
                    <a:pt x="178890" y="32651"/>
                    <a:pt x="167181" y="10465"/>
                    <a:pt x="146638" y="2658"/>
                  </a:cubicBezTo>
                  <a:close/>
                </a:path>
              </a:pathLst>
            </a:custGeom>
            <a:solidFill>
              <a:srgbClr val="FFBC3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B33EAC8A-8620-B415-156D-324C4BC8BF8D}"/>
                </a:ext>
              </a:extLst>
            </p:cNvPr>
            <p:cNvSpPr/>
            <p:nvPr/>
          </p:nvSpPr>
          <p:spPr>
            <a:xfrm>
              <a:off x="5698576" y="5556045"/>
              <a:ext cx="150756" cy="219695"/>
            </a:xfrm>
            <a:custGeom>
              <a:avLst/>
              <a:gdLst>
                <a:gd name="connsiteX0" fmla="*/ 8309 w 120299"/>
                <a:gd name="connsiteY0" fmla="*/ 126600 h 175310"/>
                <a:gd name="connsiteX1" fmla="*/ 8309 w 120299"/>
                <a:gd name="connsiteY1" fmla="*/ 122080 h 175310"/>
                <a:gd name="connsiteX2" fmla="*/ 85960 w 120299"/>
                <a:gd name="connsiteY2" fmla="*/ 9507 h 175310"/>
                <a:gd name="connsiteX3" fmla="*/ 120061 w 120299"/>
                <a:gd name="connsiteY3" fmla="*/ 7042 h 175310"/>
                <a:gd name="connsiteX4" fmla="*/ 77743 w 120299"/>
                <a:gd name="connsiteY4" fmla="*/ 4782 h 175310"/>
                <a:gd name="connsiteX5" fmla="*/ 92 w 120299"/>
                <a:gd name="connsiteY5" fmla="*/ 117355 h 175310"/>
                <a:gd name="connsiteX6" fmla="*/ 92 w 120299"/>
                <a:gd name="connsiteY6" fmla="*/ 121875 h 175310"/>
                <a:gd name="connsiteX7" fmla="*/ 23716 w 120299"/>
                <a:gd name="connsiteY7" fmla="*/ 175285 h 175310"/>
                <a:gd name="connsiteX8" fmla="*/ 8309 w 120299"/>
                <a:gd name="connsiteY8" fmla="*/ 126600 h 17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299" h="175310">
                  <a:moveTo>
                    <a:pt x="8309" y="126600"/>
                  </a:moveTo>
                  <a:cubicBezTo>
                    <a:pt x="8309" y="125161"/>
                    <a:pt x="8309" y="123724"/>
                    <a:pt x="8309" y="122080"/>
                  </a:cubicBezTo>
                  <a:cubicBezTo>
                    <a:pt x="14842" y="74360"/>
                    <a:pt x="43663" y="32556"/>
                    <a:pt x="85960" y="9507"/>
                  </a:cubicBezTo>
                  <a:cubicBezTo>
                    <a:pt x="96519" y="4125"/>
                    <a:pt x="108824" y="3221"/>
                    <a:pt x="120061" y="7042"/>
                  </a:cubicBezTo>
                  <a:cubicBezTo>
                    <a:pt x="107468" y="-1483"/>
                    <a:pt x="91178" y="-2367"/>
                    <a:pt x="77743" y="4782"/>
                  </a:cubicBezTo>
                  <a:cubicBezTo>
                    <a:pt x="35529" y="27934"/>
                    <a:pt x="6748" y="69676"/>
                    <a:pt x="92" y="117355"/>
                  </a:cubicBezTo>
                  <a:cubicBezTo>
                    <a:pt x="92" y="118999"/>
                    <a:pt x="92" y="120437"/>
                    <a:pt x="92" y="121875"/>
                  </a:cubicBezTo>
                  <a:cubicBezTo>
                    <a:pt x="-2167" y="149607"/>
                    <a:pt x="7283" y="168917"/>
                    <a:pt x="23716" y="175285"/>
                  </a:cubicBezTo>
                  <a:cubicBezTo>
                    <a:pt x="10816" y="162631"/>
                    <a:pt x="5043" y="144389"/>
                    <a:pt x="8309" y="126600"/>
                  </a:cubicBez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644F0248-DE61-9E23-4210-30624F8EAC38}"/>
                </a:ext>
              </a:extLst>
            </p:cNvPr>
            <p:cNvSpPr/>
            <p:nvPr/>
          </p:nvSpPr>
          <p:spPr>
            <a:xfrm>
              <a:off x="5707649" y="5561718"/>
              <a:ext cx="161860" cy="216603"/>
            </a:xfrm>
            <a:custGeom>
              <a:avLst/>
              <a:gdLst>
                <a:gd name="connsiteX0" fmla="*/ 50576 w 129159"/>
                <a:gd name="connsiteY0" fmla="*/ 168088 h 172843"/>
                <a:gd name="connsiteX1" fmla="*/ 127406 w 129159"/>
                <a:gd name="connsiteY1" fmla="*/ 60034 h 172843"/>
                <a:gd name="connsiteX2" fmla="*/ 127406 w 129159"/>
                <a:gd name="connsiteY2" fmla="*/ 55309 h 172843"/>
                <a:gd name="connsiteX3" fmla="*/ 112410 w 129159"/>
                <a:gd name="connsiteY3" fmla="*/ 2309 h 172843"/>
                <a:gd name="connsiteX4" fmla="*/ 78309 w 129159"/>
                <a:gd name="connsiteY4" fmla="*/ 4774 h 172843"/>
                <a:gd name="connsiteX5" fmla="*/ 658 w 129159"/>
                <a:gd name="connsiteY5" fmla="*/ 117348 h 172843"/>
                <a:gd name="connsiteX6" fmla="*/ 658 w 129159"/>
                <a:gd name="connsiteY6" fmla="*/ 121867 h 172843"/>
                <a:gd name="connsiteX7" fmla="*/ 16065 w 129159"/>
                <a:gd name="connsiteY7" fmla="*/ 170553 h 172843"/>
                <a:gd name="connsiteX8" fmla="*/ 50576 w 129159"/>
                <a:gd name="connsiteY8" fmla="*/ 168088 h 17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159" h="172843">
                  <a:moveTo>
                    <a:pt x="50576" y="168088"/>
                  </a:moveTo>
                  <a:cubicBezTo>
                    <a:pt x="91394" y="145737"/>
                    <a:pt x="119702" y="105926"/>
                    <a:pt x="127406" y="60034"/>
                  </a:cubicBezTo>
                  <a:cubicBezTo>
                    <a:pt x="127508" y="58452"/>
                    <a:pt x="127508" y="56891"/>
                    <a:pt x="127406" y="55309"/>
                  </a:cubicBezTo>
                  <a:cubicBezTo>
                    <a:pt x="131905" y="36246"/>
                    <a:pt x="126235" y="16196"/>
                    <a:pt x="112410" y="2309"/>
                  </a:cubicBezTo>
                  <a:cubicBezTo>
                    <a:pt x="101173" y="-1512"/>
                    <a:pt x="88868" y="-608"/>
                    <a:pt x="78309" y="4774"/>
                  </a:cubicBezTo>
                  <a:cubicBezTo>
                    <a:pt x="36012" y="27823"/>
                    <a:pt x="7190" y="69627"/>
                    <a:pt x="658" y="117348"/>
                  </a:cubicBezTo>
                  <a:cubicBezTo>
                    <a:pt x="658" y="118991"/>
                    <a:pt x="658" y="120429"/>
                    <a:pt x="658" y="121867"/>
                  </a:cubicBezTo>
                  <a:cubicBezTo>
                    <a:pt x="-2608" y="139657"/>
                    <a:pt x="3164" y="157899"/>
                    <a:pt x="16065" y="170553"/>
                  </a:cubicBezTo>
                  <a:cubicBezTo>
                    <a:pt x="27445" y="174271"/>
                    <a:pt x="39833" y="173388"/>
                    <a:pt x="50576" y="168088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85B2B3C9-0166-9030-4F59-468CFCC1CF39}"/>
                </a:ext>
              </a:extLst>
            </p:cNvPr>
            <p:cNvSpPr/>
            <p:nvPr/>
          </p:nvSpPr>
          <p:spPr>
            <a:xfrm>
              <a:off x="6017954" y="5853199"/>
              <a:ext cx="319993" cy="180739"/>
            </a:xfrm>
            <a:custGeom>
              <a:avLst/>
              <a:gdLst>
                <a:gd name="connsiteX0" fmla="*/ 218539 w 255345"/>
                <a:gd name="connsiteY0" fmla="*/ 20951 h 144224"/>
                <a:gd name="connsiteX1" fmla="*/ 50501 w 255345"/>
                <a:gd name="connsiteY1" fmla="*/ 15199 h 144224"/>
                <a:gd name="connsiteX2" fmla="*/ 35711 w 255345"/>
                <a:gd name="connsiteY2" fmla="*/ 22800 h 144224"/>
                <a:gd name="connsiteX3" fmla="*/ -239 w 255345"/>
                <a:gd name="connsiteY3" fmla="*/ 43343 h 144224"/>
                <a:gd name="connsiteX4" fmla="*/ -239 w 255345"/>
                <a:gd name="connsiteY4" fmla="*/ 73335 h 144224"/>
                <a:gd name="connsiteX5" fmla="*/ 25850 w 255345"/>
                <a:gd name="connsiteY5" fmla="*/ 116474 h 144224"/>
                <a:gd name="connsiteX6" fmla="*/ 204776 w 255345"/>
                <a:gd name="connsiteY6" fmla="*/ 128800 h 144224"/>
                <a:gd name="connsiteX7" fmla="*/ 255105 w 255345"/>
                <a:gd name="connsiteY7" fmla="*/ 70665 h 144224"/>
                <a:gd name="connsiteX8" fmla="*/ 255105 w 255345"/>
                <a:gd name="connsiteY8" fmla="*/ 38824 h 1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45" h="144224">
                  <a:moveTo>
                    <a:pt x="218539" y="20951"/>
                  </a:moveTo>
                  <a:cubicBezTo>
                    <a:pt x="165909" y="-4850"/>
                    <a:pt x="104775" y="-6945"/>
                    <a:pt x="50501" y="15199"/>
                  </a:cubicBezTo>
                  <a:cubicBezTo>
                    <a:pt x="45448" y="17480"/>
                    <a:pt x="40517" y="20027"/>
                    <a:pt x="35711" y="22800"/>
                  </a:cubicBezTo>
                  <a:lnTo>
                    <a:pt x="-239" y="43343"/>
                  </a:lnTo>
                  <a:lnTo>
                    <a:pt x="-239" y="73335"/>
                  </a:lnTo>
                  <a:cubicBezTo>
                    <a:pt x="952" y="91104"/>
                    <a:pt x="10669" y="107189"/>
                    <a:pt x="25850" y="116474"/>
                  </a:cubicBezTo>
                  <a:cubicBezTo>
                    <a:pt x="68578" y="147904"/>
                    <a:pt x="149105" y="153451"/>
                    <a:pt x="204776" y="128800"/>
                  </a:cubicBezTo>
                  <a:cubicBezTo>
                    <a:pt x="237849" y="114420"/>
                    <a:pt x="255311" y="92440"/>
                    <a:pt x="255105" y="70665"/>
                  </a:cubicBezTo>
                  <a:lnTo>
                    <a:pt x="255105" y="38824"/>
                  </a:ln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5B79D691-D4C1-6DD8-08DC-6B01CF023E9E}"/>
                </a:ext>
              </a:extLst>
            </p:cNvPr>
            <p:cNvSpPr/>
            <p:nvPr/>
          </p:nvSpPr>
          <p:spPr>
            <a:xfrm>
              <a:off x="6017954" y="5904201"/>
              <a:ext cx="319743" cy="101162"/>
            </a:xfrm>
            <a:custGeom>
              <a:avLst/>
              <a:gdLst>
                <a:gd name="connsiteX0" fmla="*/ 204776 w 255145"/>
                <a:gd name="connsiteY0" fmla="*/ 58316 h 80724"/>
                <a:gd name="connsiteX1" fmla="*/ 25850 w 255145"/>
                <a:gd name="connsiteY1" fmla="*/ 45785 h 80724"/>
                <a:gd name="connsiteX2" fmla="*/ -239 w 255145"/>
                <a:gd name="connsiteY2" fmla="*/ 2851 h 80724"/>
                <a:gd name="connsiteX3" fmla="*/ -239 w 255145"/>
                <a:gd name="connsiteY3" fmla="*/ 9836 h 80724"/>
                <a:gd name="connsiteX4" fmla="*/ 25850 w 255145"/>
                <a:gd name="connsiteY4" fmla="*/ 52975 h 80724"/>
                <a:gd name="connsiteX5" fmla="*/ 204776 w 255145"/>
                <a:gd name="connsiteY5" fmla="*/ 65300 h 80724"/>
                <a:gd name="connsiteX6" fmla="*/ 254899 w 255145"/>
                <a:gd name="connsiteY6" fmla="*/ 6960 h 80724"/>
                <a:gd name="connsiteX7" fmla="*/ 254899 w 255145"/>
                <a:gd name="connsiteY7" fmla="*/ -25 h 80724"/>
                <a:gd name="connsiteX8" fmla="*/ 204776 w 255145"/>
                <a:gd name="connsiteY8" fmla="*/ 58316 h 8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145" h="80724">
                  <a:moveTo>
                    <a:pt x="204776" y="58316"/>
                  </a:moveTo>
                  <a:cubicBezTo>
                    <a:pt x="148695" y="82762"/>
                    <a:pt x="68578" y="77215"/>
                    <a:pt x="25850" y="45785"/>
                  </a:cubicBezTo>
                  <a:cubicBezTo>
                    <a:pt x="10772" y="36479"/>
                    <a:pt x="1076" y="20518"/>
                    <a:pt x="-239" y="2851"/>
                  </a:cubicBezTo>
                  <a:lnTo>
                    <a:pt x="-239" y="9836"/>
                  </a:lnTo>
                  <a:cubicBezTo>
                    <a:pt x="1034" y="27564"/>
                    <a:pt x="10751" y="43607"/>
                    <a:pt x="25850" y="52975"/>
                  </a:cubicBezTo>
                  <a:cubicBezTo>
                    <a:pt x="68578" y="84405"/>
                    <a:pt x="149105" y="89952"/>
                    <a:pt x="204776" y="65300"/>
                  </a:cubicBezTo>
                  <a:cubicBezTo>
                    <a:pt x="237849" y="50715"/>
                    <a:pt x="255105" y="28940"/>
                    <a:pt x="254899" y="6960"/>
                  </a:cubicBezTo>
                  <a:lnTo>
                    <a:pt x="254899" y="-25"/>
                  </a:lnTo>
                  <a:cubicBezTo>
                    <a:pt x="255311" y="21956"/>
                    <a:pt x="238054" y="43731"/>
                    <a:pt x="204776" y="58316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E8326E8D-894E-C1DE-146F-61297A232F6A}"/>
                </a:ext>
              </a:extLst>
            </p:cNvPr>
            <p:cNvSpPr/>
            <p:nvPr/>
          </p:nvSpPr>
          <p:spPr>
            <a:xfrm>
              <a:off x="6017947" y="5814720"/>
              <a:ext cx="320069" cy="181148"/>
            </a:xfrm>
            <a:custGeom>
              <a:avLst/>
              <a:gdLst>
                <a:gd name="connsiteX0" fmla="*/ 254494 w 255405"/>
                <a:gd name="connsiteY0" fmla="*/ 63982 h 144551"/>
                <a:gd name="connsiteX1" fmla="*/ 252029 w 255405"/>
                <a:gd name="connsiteY1" fmla="*/ 55765 h 144551"/>
                <a:gd name="connsiteX2" fmla="*/ 235800 w 255405"/>
                <a:gd name="connsiteY2" fmla="*/ 33374 h 144551"/>
                <a:gd name="connsiteX3" fmla="*/ 229226 w 255405"/>
                <a:gd name="connsiteY3" fmla="*/ 27827 h 144551"/>
                <a:gd name="connsiteX4" fmla="*/ 50095 w 255405"/>
                <a:gd name="connsiteY4" fmla="*/ 15297 h 144551"/>
                <a:gd name="connsiteX5" fmla="*/ 41056 w 255405"/>
                <a:gd name="connsiteY5" fmla="*/ 19610 h 144551"/>
                <a:gd name="connsiteX6" fmla="*/ 14762 w 255405"/>
                <a:gd name="connsiteY6" fmla="*/ 39126 h 144551"/>
                <a:gd name="connsiteX7" fmla="*/ 8599 w 255405"/>
                <a:gd name="connsiteY7" fmla="*/ 46521 h 144551"/>
                <a:gd name="connsiteX8" fmla="*/ 17227 w 255405"/>
                <a:gd name="connsiteY8" fmla="*/ 109381 h 144551"/>
                <a:gd name="connsiteX9" fmla="*/ 25855 w 255405"/>
                <a:gd name="connsiteY9" fmla="*/ 116571 h 144551"/>
                <a:gd name="connsiteX10" fmla="*/ 204781 w 255405"/>
                <a:gd name="connsiteY10" fmla="*/ 129307 h 144551"/>
                <a:gd name="connsiteX11" fmla="*/ 216490 w 255405"/>
                <a:gd name="connsiteY11" fmla="*/ 123556 h 144551"/>
                <a:gd name="connsiteX12" fmla="*/ 254494 w 255405"/>
                <a:gd name="connsiteY12" fmla="*/ 63982 h 144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405" h="144551">
                  <a:moveTo>
                    <a:pt x="254494" y="63982"/>
                  </a:moveTo>
                  <a:cubicBezTo>
                    <a:pt x="253960" y="61168"/>
                    <a:pt x="253138" y="58415"/>
                    <a:pt x="252029" y="55765"/>
                  </a:cubicBezTo>
                  <a:cubicBezTo>
                    <a:pt x="248598" y="47055"/>
                    <a:pt x="243011" y="39352"/>
                    <a:pt x="235800" y="33374"/>
                  </a:cubicBezTo>
                  <a:cubicBezTo>
                    <a:pt x="233746" y="31525"/>
                    <a:pt x="231691" y="29676"/>
                    <a:pt x="229226" y="27827"/>
                  </a:cubicBezTo>
                  <a:cubicBezTo>
                    <a:pt x="186498" y="-3603"/>
                    <a:pt x="105971" y="-9355"/>
                    <a:pt x="50095" y="15297"/>
                  </a:cubicBezTo>
                  <a:cubicBezTo>
                    <a:pt x="47014" y="16529"/>
                    <a:pt x="43933" y="18172"/>
                    <a:pt x="41056" y="19610"/>
                  </a:cubicBezTo>
                  <a:cubicBezTo>
                    <a:pt x="31237" y="24561"/>
                    <a:pt x="22343" y="31176"/>
                    <a:pt x="14762" y="39126"/>
                  </a:cubicBezTo>
                  <a:cubicBezTo>
                    <a:pt x="12441" y="41591"/>
                    <a:pt x="10387" y="44056"/>
                    <a:pt x="8599" y="46521"/>
                  </a:cubicBezTo>
                  <a:cubicBezTo>
                    <a:pt x="-5966" y="66365"/>
                    <a:pt x="-2145" y="94200"/>
                    <a:pt x="17227" y="109381"/>
                  </a:cubicBezTo>
                  <a:cubicBezTo>
                    <a:pt x="19878" y="112031"/>
                    <a:pt x="22774" y="114435"/>
                    <a:pt x="25855" y="116571"/>
                  </a:cubicBezTo>
                  <a:cubicBezTo>
                    <a:pt x="68583" y="148207"/>
                    <a:pt x="149111" y="153753"/>
                    <a:pt x="204781" y="129307"/>
                  </a:cubicBezTo>
                  <a:cubicBezTo>
                    <a:pt x="209095" y="127459"/>
                    <a:pt x="212793" y="125405"/>
                    <a:pt x="216490" y="123556"/>
                  </a:cubicBezTo>
                  <a:cubicBezTo>
                    <a:pt x="245250" y="108149"/>
                    <a:pt x="258397" y="85963"/>
                    <a:pt x="254494" y="63982"/>
                  </a:cubicBezTo>
                  <a:close/>
                </a:path>
              </a:pathLst>
            </a:custGeom>
            <a:solidFill>
              <a:srgbClr val="FFBC3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A1919D9A-197D-6415-0CFE-6E2E0B91B552}"/>
                </a:ext>
              </a:extLst>
            </p:cNvPr>
            <p:cNvSpPr/>
            <p:nvPr/>
          </p:nvSpPr>
          <p:spPr>
            <a:xfrm>
              <a:off x="6056035" y="5836670"/>
              <a:ext cx="243653" cy="76797"/>
            </a:xfrm>
            <a:custGeom>
              <a:avLst/>
              <a:gdLst>
                <a:gd name="connsiteX0" fmla="*/ 34083 w 194428"/>
                <a:gd name="connsiteY0" fmla="*/ 23254 h 61282"/>
                <a:gd name="connsiteX1" fmla="*/ 38191 w 194428"/>
                <a:gd name="connsiteY1" fmla="*/ 21200 h 61282"/>
                <a:gd name="connsiteX2" fmla="*/ 174800 w 194428"/>
                <a:gd name="connsiteY2" fmla="*/ 30855 h 61282"/>
                <a:gd name="connsiteX3" fmla="*/ 194110 w 194428"/>
                <a:gd name="connsiteY3" fmla="*/ 58998 h 61282"/>
                <a:gd name="connsiteX4" fmla="*/ 174594 w 194428"/>
                <a:gd name="connsiteY4" fmla="*/ 21405 h 61282"/>
                <a:gd name="connsiteX5" fmla="*/ 38191 w 194428"/>
                <a:gd name="connsiteY5" fmla="*/ 11750 h 61282"/>
                <a:gd name="connsiteX6" fmla="*/ 34083 w 194428"/>
                <a:gd name="connsiteY6" fmla="*/ 13804 h 61282"/>
                <a:gd name="connsiteX7" fmla="*/ 188 w 194428"/>
                <a:gd name="connsiteY7" fmla="*/ 61258 h 61282"/>
                <a:gd name="connsiteX8" fmla="*/ 34083 w 194428"/>
                <a:gd name="connsiteY8" fmla="*/ 23254 h 6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28" h="61282">
                  <a:moveTo>
                    <a:pt x="34083" y="23254"/>
                  </a:moveTo>
                  <a:lnTo>
                    <a:pt x="38191" y="21200"/>
                  </a:lnTo>
                  <a:cubicBezTo>
                    <a:pt x="82686" y="2588"/>
                    <a:pt x="133365" y="6183"/>
                    <a:pt x="174800" y="30855"/>
                  </a:cubicBezTo>
                  <a:cubicBezTo>
                    <a:pt x="184701" y="37325"/>
                    <a:pt x="191644" y="47432"/>
                    <a:pt x="194110" y="58998"/>
                  </a:cubicBezTo>
                  <a:cubicBezTo>
                    <a:pt x="195054" y="43817"/>
                    <a:pt x="187556" y="29355"/>
                    <a:pt x="174594" y="21405"/>
                  </a:cubicBezTo>
                  <a:cubicBezTo>
                    <a:pt x="133242" y="-3267"/>
                    <a:pt x="82625" y="-6841"/>
                    <a:pt x="38191" y="11750"/>
                  </a:cubicBezTo>
                  <a:lnTo>
                    <a:pt x="34083" y="13804"/>
                  </a:lnTo>
                  <a:cubicBezTo>
                    <a:pt x="9021" y="25924"/>
                    <a:pt x="-2689" y="43796"/>
                    <a:pt x="188" y="61258"/>
                  </a:cubicBezTo>
                  <a:cubicBezTo>
                    <a:pt x="4460" y="43735"/>
                    <a:pt x="17176" y="29499"/>
                    <a:pt x="34083" y="23254"/>
                  </a:cubicBez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4D1F2B42-5C1C-81E2-9623-E82BE3CADC0F}"/>
                </a:ext>
              </a:extLst>
            </p:cNvPr>
            <p:cNvSpPr/>
            <p:nvPr/>
          </p:nvSpPr>
          <p:spPr>
            <a:xfrm>
              <a:off x="6056570" y="5848501"/>
              <a:ext cx="243018" cy="126803"/>
            </a:xfrm>
            <a:custGeom>
              <a:avLst/>
              <a:gdLst>
                <a:gd name="connsiteX0" fmla="*/ 19071 w 193921"/>
                <a:gd name="connsiteY0" fmla="*/ 79755 h 101185"/>
                <a:gd name="connsiteX1" fmla="*/ 151365 w 193921"/>
                <a:gd name="connsiteY1" fmla="*/ 91053 h 101185"/>
                <a:gd name="connsiteX2" fmla="*/ 155679 w 193921"/>
                <a:gd name="connsiteY2" fmla="*/ 89410 h 101185"/>
                <a:gd name="connsiteX3" fmla="*/ 193683 w 193921"/>
                <a:gd name="connsiteY3" fmla="*/ 49557 h 101185"/>
                <a:gd name="connsiteX4" fmla="*/ 174373 w 193921"/>
                <a:gd name="connsiteY4" fmla="*/ 21414 h 101185"/>
                <a:gd name="connsiteX5" fmla="*/ 37764 w 193921"/>
                <a:gd name="connsiteY5" fmla="*/ 11759 h 101185"/>
                <a:gd name="connsiteX6" fmla="*/ 33656 w 193921"/>
                <a:gd name="connsiteY6" fmla="*/ 13813 h 101185"/>
                <a:gd name="connsiteX7" fmla="*/ -239 w 193921"/>
                <a:gd name="connsiteY7" fmla="*/ 51817 h 101185"/>
                <a:gd name="connsiteX8" fmla="*/ 19071 w 193921"/>
                <a:gd name="connsiteY8" fmla="*/ 79755 h 10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921" h="101185">
                  <a:moveTo>
                    <a:pt x="19071" y="79755"/>
                  </a:moveTo>
                  <a:cubicBezTo>
                    <a:pt x="59108" y="103604"/>
                    <a:pt x="107877" y="107754"/>
                    <a:pt x="151365" y="91053"/>
                  </a:cubicBezTo>
                  <a:lnTo>
                    <a:pt x="155679" y="89410"/>
                  </a:lnTo>
                  <a:cubicBezTo>
                    <a:pt x="174393" y="83617"/>
                    <a:pt x="188794" y="68538"/>
                    <a:pt x="193683" y="49557"/>
                  </a:cubicBezTo>
                  <a:cubicBezTo>
                    <a:pt x="191217" y="37991"/>
                    <a:pt x="184274" y="27884"/>
                    <a:pt x="174373" y="21414"/>
                  </a:cubicBezTo>
                  <a:cubicBezTo>
                    <a:pt x="132939" y="-3258"/>
                    <a:pt x="82260" y="-6853"/>
                    <a:pt x="37764" y="11759"/>
                  </a:cubicBezTo>
                  <a:lnTo>
                    <a:pt x="33656" y="13813"/>
                  </a:lnTo>
                  <a:cubicBezTo>
                    <a:pt x="16750" y="20058"/>
                    <a:pt x="4034" y="34294"/>
                    <a:pt x="-239" y="51817"/>
                  </a:cubicBezTo>
                  <a:cubicBezTo>
                    <a:pt x="2329" y="63279"/>
                    <a:pt x="9251" y="73304"/>
                    <a:pt x="19071" y="79755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BD84E06A-F431-883B-5810-BC8CD823CE3F}"/>
                </a:ext>
              </a:extLst>
            </p:cNvPr>
            <p:cNvSpPr/>
            <p:nvPr/>
          </p:nvSpPr>
          <p:spPr>
            <a:xfrm>
              <a:off x="4424171" y="4813300"/>
              <a:ext cx="319991" cy="181113"/>
            </a:xfrm>
            <a:custGeom>
              <a:avLst/>
              <a:gdLst>
                <a:gd name="connsiteX0" fmla="*/ 218539 w 255343"/>
                <a:gd name="connsiteY0" fmla="*/ 20840 h 144523"/>
                <a:gd name="connsiteX1" fmla="*/ 50501 w 255343"/>
                <a:gd name="connsiteY1" fmla="*/ 15293 h 144523"/>
                <a:gd name="connsiteX2" fmla="*/ 35711 w 255343"/>
                <a:gd name="connsiteY2" fmla="*/ 22894 h 144523"/>
                <a:gd name="connsiteX3" fmla="*/ -239 w 255343"/>
                <a:gd name="connsiteY3" fmla="*/ 43437 h 144523"/>
                <a:gd name="connsiteX4" fmla="*/ -239 w 255343"/>
                <a:gd name="connsiteY4" fmla="*/ 73635 h 144523"/>
                <a:gd name="connsiteX5" fmla="*/ 25850 w 255343"/>
                <a:gd name="connsiteY5" fmla="*/ 116774 h 144523"/>
                <a:gd name="connsiteX6" fmla="*/ 204776 w 255343"/>
                <a:gd name="connsiteY6" fmla="*/ 129099 h 144523"/>
                <a:gd name="connsiteX7" fmla="*/ 255105 w 255343"/>
                <a:gd name="connsiteY7" fmla="*/ 70964 h 144523"/>
                <a:gd name="connsiteX8" fmla="*/ 255105 w 255343"/>
                <a:gd name="connsiteY8" fmla="*/ 39123 h 14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43" h="144523">
                  <a:moveTo>
                    <a:pt x="218539" y="20840"/>
                  </a:moveTo>
                  <a:cubicBezTo>
                    <a:pt x="165889" y="-4900"/>
                    <a:pt x="104733" y="-6913"/>
                    <a:pt x="50501" y="15293"/>
                  </a:cubicBezTo>
                  <a:cubicBezTo>
                    <a:pt x="45448" y="17574"/>
                    <a:pt x="40518" y="20121"/>
                    <a:pt x="35711" y="22894"/>
                  </a:cubicBezTo>
                  <a:lnTo>
                    <a:pt x="-239" y="43437"/>
                  </a:lnTo>
                  <a:lnTo>
                    <a:pt x="-239" y="73635"/>
                  </a:lnTo>
                  <a:cubicBezTo>
                    <a:pt x="1034" y="91363"/>
                    <a:pt x="10751" y="107407"/>
                    <a:pt x="25850" y="116774"/>
                  </a:cubicBezTo>
                  <a:cubicBezTo>
                    <a:pt x="68579" y="148204"/>
                    <a:pt x="149105" y="153750"/>
                    <a:pt x="204776" y="129099"/>
                  </a:cubicBezTo>
                  <a:cubicBezTo>
                    <a:pt x="237849" y="114514"/>
                    <a:pt x="255105" y="92739"/>
                    <a:pt x="255105" y="70964"/>
                  </a:cubicBezTo>
                  <a:lnTo>
                    <a:pt x="255105" y="39123"/>
                  </a:ln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FF521E01-ACFD-1329-D403-F9F84E80CE34}"/>
                </a:ext>
              </a:extLst>
            </p:cNvPr>
            <p:cNvSpPr/>
            <p:nvPr/>
          </p:nvSpPr>
          <p:spPr>
            <a:xfrm>
              <a:off x="4424171" y="4863390"/>
              <a:ext cx="319743" cy="100955"/>
            </a:xfrm>
            <a:custGeom>
              <a:avLst/>
              <a:gdLst>
                <a:gd name="connsiteX0" fmla="*/ 204776 w 255145"/>
                <a:gd name="connsiteY0" fmla="*/ 58316 h 80559"/>
                <a:gd name="connsiteX1" fmla="*/ 25850 w 255145"/>
                <a:gd name="connsiteY1" fmla="*/ 45785 h 80559"/>
                <a:gd name="connsiteX2" fmla="*/ -239 w 255145"/>
                <a:gd name="connsiteY2" fmla="*/ 2646 h 80559"/>
                <a:gd name="connsiteX3" fmla="*/ -239 w 255145"/>
                <a:gd name="connsiteY3" fmla="*/ 9630 h 80559"/>
                <a:gd name="connsiteX4" fmla="*/ 25850 w 255145"/>
                <a:gd name="connsiteY4" fmla="*/ 52770 h 80559"/>
                <a:gd name="connsiteX5" fmla="*/ 204571 w 255145"/>
                <a:gd name="connsiteY5" fmla="*/ 65301 h 80559"/>
                <a:gd name="connsiteX6" fmla="*/ 254899 w 255145"/>
                <a:gd name="connsiteY6" fmla="*/ 6960 h 80559"/>
                <a:gd name="connsiteX7" fmla="*/ 254899 w 255145"/>
                <a:gd name="connsiteY7" fmla="*/ -25 h 80559"/>
                <a:gd name="connsiteX8" fmla="*/ 204776 w 255145"/>
                <a:gd name="connsiteY8" fmla="*/ 58316 h 8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145" h="80559">
                  <a:moveTo>
                    <a:pt x="204776" y="58316"/>
                  </a:moveTo>
                  <a:cubicBezTo>
                    <a:pt x="148695" y="82762"/>
                    <a:pt x="68579" y="77215"/>
                    <a:pt x="25850" y="45785"/>
                  </a:cubicBezTo>
                  <a:cubicBezTo>
                    <a:pt x="10710" y="36438"/>
                    <a:pt x="1014" y="20395"/>
                    <a:pt x="-239" y="2646"/>
                  </a:cubicBezTo>
                  <a:lnTo>
                    <a:pt x="-239" y="9630"/>
                  </a:lnTo>
                  <a:cubicBezTo>
                    <a:pt x="952" y="27400"/>
                    <a:pt x="10669" y="43485"/>
                    <a:pt x="25850" y="52770"/>
                  </a:cubicBezTo>
                  <a:cubicBezTo>
                    <a:pt x="68373" y="84200"/>
                    <a:pt x="149105" y="89746"/>
                    <a:pt x="204571" y="65301"/>
                  </a:cubicBezTo>
                  <a:cubicBezTo>
                    <a:pt x="237849" y="50715"/>
                    <a:pt x="255105" y="28940"/>
                    <a:pt x="254899" y="6960"/>
                  </a:cubicBezTo>
                  <a:lnTo>
                    <a:pt x="254899" y="-25"/>
                  </a:lnTo>
                  <a:cubicBezTo>
                    <a:pt x="255311" y="21956"/>
                    <a:pt x="239082" y="43731"/>
                    <a:pt x="204776" y="58316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76E5A2E5-2AB1-18F1-77B1-41E128AB0034}"/>
                </a:ext>
              </a:extLst>
            </p:cNvPr>
            <p:cNvSpPr/>
            <p:nvPr/>
          </p:nvSpPr>
          <p:spPr>
            <a:xfrm>
              <a:off x="4424166" y="4774553"/>
              <a:ext cx="320067" cy="181278"/>
            </a:xfrm>
            <a:custGeom>
              <a:avLst/>
              <a:gdLst>
                <a:gd name="connsiteX0" fmla="*/ 254494 w 255404"/>
                <a:gd name="connsiteY0" fmla="*/ 64086 h 144654"/>
                <a:gd name="connsiteX1" fmla="*/ 252029 w 255404"/>
                <a:gd name="connsiteY1" fmla="*/ 55868 h 144654"/>
                <a:gd name="connsiteX2" fmla="*/ 235800 w 255404"/>
                <a:gd name="connsiteY2" fmla="*/ 33477 h 144654"/>
                <a:gd name="connsiteX3" fmla="*/ 229226 w 255404"/>
                <a:gd name="connsiteY3" fmla="*/ 27930 h 144654"/>
                <a:gd name="connsiteX4" fmla="*/ 50095 w 255404"/>
                <a:gd name="connsiteY4" fmla="*/ 15194 h 144654"/>
                <a:gd name="connsiteX5" fmla="*/ 41056 w 255404"/>
                <a:gd name="connsiteY5" fmla="*/ 19714 h 144654"/>
                <a:gd name="connsiteX6" fmla="*/ 14762 w 255404"/>
                <a:gd name="connsiteY6" fmla="*/ 39229 h 144654"/>
                <a:gd name="connsiteX7" fmla="*/ 8599 w 255404"/>
                <a:gd name="connsiteY7" fmla="*/ 46624 h 144654"/>
                <a:gd name="connsiteX8" fmla="*/ 17227 w 255404"/>
                <a:gd name="connsiteY8" fmla="*/ 109484 h 144654"/>
                <a:gd name="connsiteX9" fmla="*/ 25855 w 255404"/>
                <a:gd name="connsiteY9" fmla="*/ 116674 h 144654"/>
                <a:gd name="connsiteX10" fmla="*/ 204780 w 255404"/>
                <a:gd name="connsiteY10" fmla="*/ 129411 h 144654"/>
                <a:gd name="connsiteX11" fmla="*/ 216490 w 255404"/>
                <a:gd name="connsiteY11" fmla="*/ 123454 h 144654"/>
                <a:gd name="connsiteX12" fmla="*/ 254494 w 255404"/>
                <a:gd name="connsiteY12" fmla="*/ 64086 h 144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404" h="144654">
                  <a:moveTo>
                    <a:pt x="254494" y="64086"/>
                  </a:moveTo>
                  <a:cubicBezTo>
                    <a:pt x="253898" y="61292"/>
                    <a:pt x="253076" y="58539"/>
                    <a:pt x="252029" y="55868"/>
                  </a:cubicBezTo>
                  <a:cubicBezTo>
                    <a:pt x="248516" y="47199"/>
                    <a:pt x="242949" y="39517"/>
                    <a:pt x="235800" y="33477"/>
                  </a:cubicBezTo>
                  <a:cubicBezTo>
                    <a:pt x="233745" y="31628"/>
                    <a:pt x="231692" y="29779"/>
                    <a:pt x="229226" y="27930"/>
                  </a:cubicBezTo>
                  <a:cubicBezTo>
                    <a:pt x="186498" y="-3705"/>
                    <a:pt x="105971" y="-9252"/>
                    <a:pt x="50095" y="15194"/>
                  </a:cubicBezTo>
                  <a:lnTo>
                    <a:pt x="41056" y="19714"/>
                  </a:lnTo>
                  <a:cubicBezTo>
                    <a:pt x="31237" y="24664"/>
                    <a:pt x="22342" y="31279"/>
                    <a:pt x="14762" y="39229"/>
                  </a:cubicBezTo>
                  <a:cubicBezTo>
                    <a:pt x="12543" y="41550"/>
                    <a:pt x="10489" y="44015"/>
                    <a:pt x="8599" y="46624"/>
                  </a:cubicBezTo>
                  <a:cubicBezTo>
                    <a:pt x="-5965" y="66468"/>
                    <a:pt x="-2145" y="94304"/>
                    <a:pt x="17227" y="109484"/>
                  </a:cubicBezTo>
                  <a:cubicBezTo>
                    <a:pt x="19877" y="112134"/>
                    <a:pt x="22774" y="114538"/>
                    <a:pt x="25855" y="116674"/>
                  </a:cubicBezTo>
                  <a:cubicBezTo>
                    <a:pt x="68584" y="148310"/>
                    <a:pt x="149110" y="153856"/>
                    <a:pt x="204780" y="129411"/>
                  </a:cubicBezTo>
                  <a:cubicBezTo>
                    <a:pt x="208786" y="127623"/>
                    <a:pt x="212689" y="125651"/>
                    <a:pt x="216490" y="123454"/>
                  </a:cubicBezTo>
                  <a:cubicBezTo>
                    <a:pt x="245249" y="107636"/>
                    <a:pt x="258397" y="85450"/>
                    <a:pt x="254494" y="64086"/>
                  </a:cubicBezTo>
                  <a:close/>
                </a:path>
              </a:pathLst>
            </a:custGeom>
            <a:solidFill>
              <a:srgbClr val="FFBC3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E12DDB12-6FD9-FD34-0B90-BCB1CEC887F8}"/>
                </a:ext>
              </a:extLst>
            </p:cNvPr>
            <p:cNvSpPr/>
            <p:nvPr/>
          </p:nvSpPr>
          <p:spPr>
            <a:xfrm>
              <a:off x="4460964" y="4795822"/>
              <a:ext cx="244900" cy="76835"/>
            </a:xfrm>
            <a:custGeom>
              <a:avLst/>
              <a:gdLst>
                <a:gd name="connsiteX0" fmla="*/ 35110 w 195423"/>
                <a:gd name="connsiteY0" fmla="*/ 23284 h 61312"/>
                <a:gd name="connsiteX1" fmla="*/ 39219 w 195423"/>
                <a:gd name="connsiteY1" fmla="*/ 21229 h 61312"/>
                <a:gd name="connsiteX2" fmla="*/ 175827 w 195423"/>
                <a:gd name="connsiteY2" fmla="*/ 30884 h 61312"/>
                <a:gd name="connsiteX3" fmla="*/ 195137 w 195423"/>
                <a:gd name="connsiteY3" fmla="*/ 59028 h 61312"/>
                <a:gd name="connsiteX4" fmla="*/ 174594 w 195423"/>
                <a:gd name="connsiteY4" fmla="*/ 21435 h 61312"/>
                <a:gd name="connsiteX5" fmla="*/ 37986 w 195423"/>
                <a:gd name="connsiteY5" fmla="*/ 11780 h 61312"/>
                <a:gd name="connsiteX6" fmla="*/ 34083 w 195423"/>
                <a:gd name="connsiteY6" fmla="*/ 13834 h 61312"/>
                <a:gd name="connsiteX7" fmla="*/ 188 w 195423"/>
                <a:gd name="connsiteY7" fmla="*/ 61287 h 61312"/>
                <a:gd name="connsiteX8" fmla="*/ 35110 w 195423"/>
                <a:gd name="connsiteY8" fmla="*/ 23284 h 61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423" h="61312">
                  <a:moveTo>
                    <a:pt x="35110" y="23284"/>
                  </a:moveTo>
                  <a:lnTo>
                    <a:pt x="39219" y="21229"/>
                  </a:lnTo>
                  <a:cubicBezTo>
                    <a:pt x="83714" y="2618"/>
                    <a:pt x="134393" y="6213"/>
                    <a:pt x="175827" y="30884"/>
                  </a:cubicBezTo>
                  <a:cubicBezTo>
                    <a:pt x="185728" y="37355"/>
                    <a:pt x="192672" y="47462"/>
                    <a:pt x="195137" y="59028"/>
                  </a:cubicBezTo>
                  <a:cubicBezTo>
                    <a:pt x="195876" y="43641"/>
                    <a:pt x="187947" y="29118"/>
                    <a:pt x="174594" y="21435"/>
                  </a:cubicBezTo>
                  <a:cubicBezTo>
                    <a:pt x="133160" y="-3278"/>
                    <a:pt x="82481" y="-6852"/>
                    <a:pt x="37986" y="11780"/>
                  </a:cubicBezTo>
                  <a:lnTo>
                    <a:pt x="34083" y="13834"/>
                  </a:lnTo>
                  <a:cubicBezTo>
                    <a:pt x="9021" y="25954"/>
                    <a:pt x="-2688" y="43826"/>
                    <a:pt x="188" y="61287"/>
                  </a:cubicBezTo>
                  <a:cubicBezTo>
                    <a:pt x="4605" y="43498"/>
                    <a:pt x="17752" y="29180"/>
                    <a:pt x="35110" y="23284"/>
                  </a:cubicBez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61CF280D-EFEB-91D3-8F5C-C6FA9C52FA8E}"/>
                </a:ext>
              </a:extLst>
            </p:cNvPr>
            <p:cNvSpPr/>
            <p:nvPr/>
          </p:nvSpPr>
          <p:spPr>
            <a:xfrm>
              <a:off x="4462786" y="4807691"/>
              <a:ext cx="243018" cy="126803"/>
            </a:xfrm>
            <a:custGeom>
              <a:avLst/>
              <a:gdLst>
                <a:gd name="connsiteX0" fmla="*/ 19071 w 193921"/>
                <a:gd name="connsiteY0" fmla="*/ 79754 h 101185"/>
                <a:gd name="connsiteX1" fmla="*/ 151365 w 193921"/>
                <a:gd name="connsiteY1" fmla="*/ 91053 h 101185"/>
                <a:gd name="connsiteX2" fmla="*/ 155679 w 193921"/>
                <a:gd name="connsiteY2" fmla="*/ 89409 h 101185"/>
                <a:gd name="connsiteX3" fmla="*/ 193683 w 193921"/>
                <a:gd name="connsiteY3" fmla="*/ 49557 h 101185"/>
                <a:gd name="connsiteX4" fmla="*/ 174373 w 193921"/>
                <a:gd name="connsiteY4" fmla="*/ 21414 h 101185"/>
                <a:gd name="connsiteX5" fmla="*/ 37765 w 193921"/>
                <a:gd name="connsiteY5" fmla="*/ 11759 h 101185"/>
                <a:gd name="connsiteX6" fmla="*/ 33656 w 193921"/>
                <a:gd name="connsiteY6" fmla="*/ 13813 h 101185"/>
                <a:gd name="connsiteX7" fmla="*/ -239 w 193921"/>
                <a:gd name="connsiteY7" fmla="*/ 51817 h 101185"/>
                <a:gd name="connsiteX8" fmla="*/ 19071 w 193921"/>
                <a:gd name="connsiteY8" fmla="*/ 79754 h 10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921" h="101185">
                  <a:moveTo>
                    <a:pt x="19071" y="79754"/>
                  </a:moveTo>
                  <a:cubicBezTo>
                    <a:pt x="59109" y="103605"/>
                    <a:pt x="107877" y="107754"/>
                    <a:pt x="151365" y="91053"/>
                  </a:cubicBezTo>
                  <a:lnTo>
                    <a:pt x="155679" y="89409"/>
                  </a:lnTo>
                  <a:cubicBezTo>
                    <a:pt x="174394" y="83616"/>
                    <a:pt x="188794" y="68538"/>
                    <a:pt x="193683" y="49557"/>
                  </a:cubicBezTo>
                  <a:cubicBezTo>
                    <a:pt x="191218" y="37992"/>
                    <a:pt x="184274" y="27885"/>
                    <a:pt x="174373" y="21414"/>
                  </a:cubicBezTo>
                  <a:cubicBezTo>
                    <a:pt x="132939" y="-3258"/>
                    <a:pt x="82260" y="-6853"/>
                    <a:pt x="37765" y="11759"/>
                  </a:cubicBezTo>
                  <a:lnTo>
                    <a:pt x="33656" y="13813"/>
                  </a:lnTo>
                  <a:cubicBezTo>
                    <a:pt x="16708" y="19996"/>
                    <a:pt x="3972" y="34273"/>
                    <a:pt x="-239" y="51817"/>
                  </a:cubicBezTo>
                  <a:cubicBezTo>
                    <a:pt x="2247" y="63321"/>
                    <a:pt x="9190" y="73366"/>
                    <a:pt x="19071" y="79754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342F027F-D66D-96D6-F154-3FC714A24143}"/>
                </a:ext>
              </a:extLst>
            </p:cNvPr>
            <p:cNvSpPr/>
            <p:nvPr/>
          </p:nvSpPr>
          <p:spPr>
            <a:xfrm>
              <a:off x="4241907" y="4826957"/>
              <a:ext cx="318204" cy="198307"/>
            </a:xfrm>
            <a:custGeom>
              <a:avLst/>
              <a:gdLst>
                <a:gd name="connsiteX0" fmla="*/ 201283 w 253917"/>
                <a:gd name="connsiteY0" fmla="*/ 2136 h 158243"/>
                <a:gd name="connsiteX1" fmla="*/ 39408 w 253917"/>
                <a:gd name="connsiteY1" fmla="*/ 48151 h 158243"/>
                <a:gd name="connsiteX2" fmla="*/ 27699 w 253917"/>
                <a:gd name="connsiteY2" fmla="*/ 59655 h 158243"/>
                <a:gd name="connsiteX3" fmla="*/ -239 w 253917"/>
                <a:gd name="connsiteY3" fmla="*/ 90263 h 158243"/>
                <a:gd name="connsiteX4" fmla="*/ 9211 w 253917"/>
                <a:gd name="connsiteY4" fmla="*/ 118818 h 158243"/>
                <a:gd name="connsiteX5" fmla="*/ 47214 w 253917"/>
                <a:gd name="connsiteY5" fmla="*/ 152096 h 158243"/>
                <a:gd name="connsiteX6" fmla="*/ 221415 w 253917"/>
                <a:gd name="connsiteY6" fmla="*/ 109368 h 158243"/>
                <a:gd name="connsiteX7" fmla="*/ 251613 w 253917"/>
                <a:gd name="connsiteY7" fmla="*/ 38496 h 158243"/>
                <a:gd name="connsiteX8" fmla="*/ 241547 w 253917"/>
                <a:gd name="connsiteY8" fmla="*/ 8504 h 15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917" h="158243">
                  <a:moveTo>
                    <a:pt x="201283" y="2136"/>
                  </a:moveTo>
                  <a:cubicBezTo>
                    <a:pt x="143230" y="-6348"/>
                    <a:pt x="84314" y="10394"/>
                    <a:pt x="39408" y="48151"/>
                  </a:cubicBezTo>
                  <a:cubicBezTo>
                    <a:pt x="35259" y="51725"/>
                    <a:pt x="31335" y="55567"/>
                    <a:pt x="27699" y="59655"/>
                  </a:cubicBezTo>
                  <a:lnTo>
                    <a:pt x="-239" y="90263"/>
                  </a:lnTo>
                  <a:lnTo>
                    <a:pt x="9211" y="118818"/>
                  </a:lnTo>
                  <a:cubicBezTo>
                    <a:pt x="15825" y="135354"/>
                    <a:pt x="29959" y="147721"/>
                    <a:pt x="47214" y="152096"/>
                  </a:cubicBezTo>
                  <a:cubicBezTo>
                    <a:pt x="97544" y="168941"/>
                    <a:pt x="175400" y="149837"/>
                    <a:pt x="221415" y="109368"/>
                  </a:cubicBezTo>
                  <a:cubicBezTo>
                    <a:pt x="248532" y="85333"/>
                    <a:pt x="258392" y="59450"/>
                    <a:pt x="251613" y="38496"/>
                  </a:cubicBezTo>
                  <a:lnTo>
                    <a:pt x="241547" y="8504"/>
                  </a:ln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CCF10D38-889F-D794-4D1B-8724229779AF}"/>
                </a:ext>
              </a:extLst>
            </p:cNvPr>
            <p:cNvSpPr/>
            <p:nvPr/>
          </p:nvSpPr>
          <p:spPr>
            <a:xfrm>
              <a:off x="4241907" y="4839448"/>
              <a:ext cx="309195" cy="158272"/>
            </a:xfrm>
            <a:custGeom>
              <a:avLst/>
              <a:gdLst>
                <a:gd name="connsiteX0" fmla="*/ 211966 w 246728"/>
                <a:gd name="connsiteY0" fmla="*/ 70847 h 126296"/>
                <a:gd name="connsiteX1" fmla="*/ 37765 w 246728"/>
                <a:gd name="connsiteY1" fmla="*/ 113576 h 126296"/>
                <a:gd name="connsiteX2" fmla="*/ -239 w 246728"/>
                <a:gd name="connsiteY2" fmla="*/ 80297 h 126296"/>
                <a:gd name="connsiteX3" fmla="*/ 2021 w 246728"/>
                <a:gd name="connsiteY3" fmla="*/ 87076 h 126296"/>
                <a:gd name="connsiteX4" fmla="*/ 40024 w 246728"/>
                <a:gd name="connsiteY4" fmla="*/ 120149 h 126296"/>
                <a:gd name="connsiteX5" fmla="*/ 214225 w 246728"/>
                <a:gd name="connsiteY5" fmla="*/ 77421 h 126296"/>
                <a:gd name="connsiteX6" fmla="*/ 244423 w 246728"/>
                <a:gd name="connsiteY6" fmla="*/ 6754 h 126296"/>
                <a:gd name="connsiteX7" fmla="*/ 242163 w 246728"/>
                <a:gd name="connsiteY7" fmla="*/ -25 h 126296"/>
                <a:gd name="connsiteX8" fmla="*/ 211966 w 246728"/>
                <a:gd name="connsiteY8" fmla="*/ 70847 h 126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728" h="126296">
                  <a:moveTo>
                    <a:pt x="211966" y="70847"/>
                  </a:moveTo>
                  <a:cubicBezTo>
                    <a:pt x="165950" y="111932"/>
                    <a:pt x="88710" y="130421"/>
                    <a:pt x="37765" y="113576"/>
                  </a:cubicBezTo>
                  <a:cubicBezTo>
                    <a:pt x="20509" y="109200"/>
                    <a:pt x="6376" y="96833"/>
                    <a:pt x="-239" y="80297"/>
                  </a:cubicBezTo>
                  <a:lnTo>
                    <a:pt x="2021" y="87076"/>
                  </a:lnTo>
                  <a:cubicBezTo>
                    <a:pt x="8656" y="103551"/>
                    <a:pt x="22789" y="115856"/>
                    <a:pt x="40024" y="120149"/>
                  </a:cubicBezTo>
                  <a:cubicBezTo>
                    <a:pt x="90149" y="136994"/>
                    <a:pt x="168210" y="117890"/>
                    <a:pt x="214225" y="77421"/>
                  </a:cubicBezTo>
                  <a:cubicBezTo>
                    <a:pt x="241342" y="53591"/>
                    <a:pt x="251202" y="27502"/>
                    <a:pt x="244423" y="6754"/>
                  </a:cubicBezTo>
                  <a:lnTo>
                    <a:pt x="242163" y="-25"/>
                  </a:lnTo>
                  <a:cubicBezTo>
                    <a:pt x="248942" y="20518"/>
                    <a:pt x="239082" y="46812"/>
                    <a:pt x="211966" y="70847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B97AB934-C9FD-100F-0E69-05C06F61986B}"/>
                </a:ext>
              </a:extLst>
            </p:cNvPr>
            <p:cNvSpPr/>
            <p:nvPr/>
          </p:nvSpPr>
          <p:spPr>
            <a:xfrm>
              <a:off x="4239219" y="4790289"/>
              <a:ext cx="309270" cy="199232"/>
            </a:xfrm>
            <a:custGeom>
              <a:avLst/>
              <a:gdLst>
                <a:gd name="connsiteX0" fmla="*/ 241638 w 246788"/>
                <a:gd name="connsiteY0" fmla="*/ 32834 h 158981"/>
                <a:gd name="connsiteX1" fmla="*/ 236913 w 246788"/>
                <a:gd name="connsiteY1" fmla="*/ 25850 h 158981"/>
                <a:gd name="connsiteX2" fmla="*/ 214522 w 246788"/>
                <a:gd name="connsiteY2" fmla="*/ 9416 h 158981"/>
                <a:gd name="connsiteX3" fmla="*/ 206510 w 246788"/>
                <a:gd name="connsiteY3" fmla="*/ 6129 h 158981"/>
                <a:gd name="connsiteX4" fmla="*/ 32104 w 246788"/>
                <a:gd name="connsiteY4" fmla="*/ 48652 h 158981"/>
                <a:gd name="connsiteX5" fmla="*/ 24709 w 246788"/>
                <a:gd name="connsiteY5" fmla="*/ 55636 h 158981"/>
                <a:gd name="connsiteX6" fmla="*/ 5604 w 246788"/>
                <a:gd name="connsiteY6" fmla="*/ 82136 h 158981"/>
                <a:gd name="connsiteX7" fmla="*/ 2112 w 246788"/>
                <a:gd name="connsiteY7" fmla="*/ 91175 h 158981"/>
                <a:gd name="connsiteX8" fmla="*/ 29433 w 246788"/>
                <a:gd name="connsiteY8" fmla="*/ 148489 h 158981"/>
                <a:gd name="connsiteX9" fmla="*/ 39910 w 246788"/>
                <a:gd name="connsiteY9" fmla="*/ 152803 h 158981"/>
                <a:gd name="connsiteX10" fmla="*/ 214111 w 246788"/>
                <a:gd name="connsiteY10" fmla="*/ 110280 h 158981"/>
                <a:gd name="connsiteX11" fmla="*/ 223560 w 246788"/>
                <a:gd name="connsiteY11" fmla="*/ 101035 h 158981"/>
                <a:gd name="connsiteX12" fmla="*/ 241638 w 246788"/>
                <a:gd name="connsiteY12" fmla="*/ 32834 h 15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788" h="158981">
                  <a:moveTo>
                    <a:pt x="241638" y="32834"/>
                  </a:moveTo>
                  <a:cubicBezTo>
                    <a:pt x="240261" y="30389"/>
                    <a:pt x="238680" y="28048"/>
                    <a:pt x="236913" y="25850"/>
                  </a:cubicBezTo>
                  <a:cubicBezTo>
                    <a:pt x="230853" y="18680"/>
                    <a:pt x="223170" y="13052"/>
                    <a:pt x="214522" y="9416"/>
                  </a:cubicBezTo>
                  <a:cubicBezTo>
                    <a:pt x="211913" y="8162"/>
                    <a:pt x="209242" y="7074"/>
                    <a:pt x="206510" y="6129"/>
                  </a:cubicBezTo>
                  <a:cubicBezTo>
                    <a:pt x="156181" y="-10716"/>
                    <a:pt x="78119" y="8183"/>
                    <a:pt x="32104" y="48652"/>
                  </a:cubicBezTo>
                  <a:cubicBezTo>
                    <a:pt x="29433" y="50912"/>
                    <a:pt x="27174" y="53377"/>
                    <a:pt x="24709" y="55636"/>
                  </a:cubicBezTo>
                  <a:cubicBezTo>
                    <a:pt x="16902" y="63340"/>
                    <a:pt x="10431" y="72296"/>
                    <a:pt x="5604" y="82136"/>
                  </a:cubicBezTo>
                  <a:cubicBezTo>
                    <a:pt x="4166" y="85218"/>
                    <a:pt x="3139" y="88299"/>
                    <a:pt x="2112" y="91175"/>
                  </a:cubicBezTo>
                  <a:cubicBezTo>
                    <a:pt x="-5654" y="114511"/>
                    <a:pt x="6426" y="139820"/>
                    <a:pt x="29433" y="148489"/>
                  </a:cubicBezTo>
                  <a:lnTo>
                    <a:pt x="39910" y="152803"/>
                  </a:lnTo>
                  <a:cubicBezTo>
                    <a:pt x="90034" y="169648"/>
                    <a:pt x="168095" y="150748"/>
                    <a:pt x="214111" y="110280"/>
                  </a:cubicBezTo>
                  <a:cubicBezTo>
                    <a:pt x="217603" y="107198"/>
                    <a:pt x="220685" y="104117"/>
                    <a:pt x="223560" y="101035"/>
                  </a:cubicBezTo>
                  <a:cubicBezTo>
                    <a:pt x="246157" y="77206"/>
                    <a:pt x="251909" y="52144"/>
                    <a:pt x="241638" y="32834"/>
                  </a:cubicBezTo>
                  <a:close/>
                </a:path>
              </a:pathLst>
            </a:custGeom>
            <a:solidFill>
              <a:srgbClr val="FFBC3F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C4031859-5E99-8B8C-5190-F495A9B94C84}"/>
                </a:ext>
              </a:extLst>
            </p:cNvPr>
            <p:cNvSpPr/>
            <p:nvPr/>
          </p:nvSpPr>
          <p:spPr>
            <a:xfrm>
              <a:off x="4275808" y="4814403"/>
              <a:ext cx="235376" cy="119008"/>
            </a:xfrm>
            <a:custGeom>
              <a:avLst/>
              <a:gdLst>
                <a:gd name="connsiteX0" fmla="*/ 24271 w 187823"/>
                <a:gd name="connsiteY0" fmla="*/ 48720 h 94965"/>
                <a:gd name="connsiteX1" fmla="*/ 27558 w 187823"/>
                <a:gd name="connsiteY1" fmla="*/ 45639 h 94965"/>
                <a:gd name="connsiteX2" fmla="*/ 160469 w 187823"/>
                <a:gd name="connsiteY2" fmla="*/ 13182 h 94965"/>
                <a:gd name="connsiteX3" fmla="*/ 187585 w 187823"/>
                <a:gd name="connsiteY3" fmla="*/ 33724 h 94965"/>
                <a:gd name="connsiteX4" fmla="*/ 157592 w 187823"/>
                <a:gd name="connsiteY4" fmla="*/ 3938 h 94965"/>
                <a:gd name="connsiteX5" fmla="*/ 24477 w 187823"/>
                <a:gd name="connsiteY5" fmla="*/ 36395 h 94965"/>
                <a:gd name="connsiteX6" fmla="*/ 21190 w 187823"/>
                <a:gd name="connsiteY6" fmla="*/ 39476 h 94965"/>
                <a:gd name="connsiteX7" fmla="*/ 3318 w 187823"/>
                <a:gd name="connsiteY7" fmla="*/ 94941 h 94965"/>
                <a:gd name="connsiteX8" fmla="*/ 24271 w 187823"/>
                <a:gd name="connsiteY8" fmla="*/ 48720 h 9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823" h="94965">
                  <a:moveTo>
                    <a:pt x="24271" y="48720"/>
                  </a:moveTo>
                  <a:lnTo>
                    <a:pt x="27558" y="45639"/>
                  </a:lnTo>
                  <a:cubicBezTo>
                    <a:pt x="64206" y="14373"/>
                    <a:pt x="113529" y="2335"/>
                    <a:pt x="160469" y="13182"/>
                  </a:cubicBezTo>
                  <a:cubicBezTo>
                    <a:pt x="171788" y="16345"/>
                    <a:pt x="181463" y="23700"/>
                    <a:pt x="187585" y="33724"/>
                  </a:cubicBezTo>
                  <a:cubicBezTo>
                    <a:pt x="183846" y="19016"/>
                    <a:pt x="172322" y="7574"/>
                    <a:pt x="157592" y="3938"/>
                  </a:cubicBezTo>
                  <a:cubicBezTo>
                    <a:pt x="110591" y="-7012"/>
                    <a:pt x="61166" y="5026"/>
                    <a:pt x="24477" y="36395"/>
                  </a:cubicBezTo>
                  <a:lnTo>
                    <a:pt x="21190" y="39476"/>
                  </a:lnTo>
                  <a:cubicBezTo>
                    <a:pt x="648" y="58581"/>
                    <a:pt x="-4694" y="79329"/>
                    <a:pt x="3318" y="94941"/>
                  </a:cubicBezTo>
                  <a:cubicBezTo>
                    <a:pt x="2209" y="77007"/>
                    <a:pt x="10056" y="59711"/>
                    <a:pt x="24271" y="48720"/>
                  </a:cubicBezTo>
                  <a:close/>
                </a:path>
              </a:pathLst>
            </a:custGeom>
            <a:solidFill>
              <a:srgbClr val="EC8E41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BA964A8D-E617-7BBC-4407-D9EE84E240AF}"/>
                </a:ext>
              </a:extLst>
            </p:cNvPr>
            <p:cNvSpPr/>
            <p:nvPr/>
          </p:nvSpPr>
          <p:spPr>
            <a:xfrm>
              <a:off x="4280593" y="4826573"/>
              <a:ext cx="230682" cy="138315"/>
            </a:xfrm>
            <a:custGeom>
              <a:avLst/>
              <a:gdLst>
                <a:gd name="connsiteX0" fmla="*/ 26615 w 184077"/>
                <a:gd name="connsiteY0" fmla="*/ 106388 h 110371"/>
                <a:gd name="connsiteX1" fmla="*/ 156034 w 184077"/>
                <a:gd name="connsiteY1" fmla="*/ 77012 h 110371"/>
                <a:gd name="connsiteX2" fmla="*/ 159526 w 184077"/>
                <a:gd name="connsiteY2" fmla="*/ 73931 h 110371"/>
                <a:gd name="connsiteX3" fmla="*/ 183766 w 184077"/>
                <a:gd name="connsiteY3" fmla="*/ 24424 h 110371"/>
                <a:gd name="connsiteX4" fmla="*/ 156650 w 184077"/>
                <a:gd name="connsiteY4" fmla="*/ 3881 h 110371"/>
                <a:gd name="connsiteX5" fmla="*/ 23740 w 184077"/>
                <a:gd name="connsiteY5" fmla="*/ 36338 h 110371"/>
                <a:gd name="connsiteX6" fmla="*/ 20453 w 184077"/>
                <a:gd name="connsiteY6" fmla="*/ 39419 h 110371"/>
                <a:gd name="connsiteX7" fmla="*/ -90 w 184077"/>
                <a:gd name="connsiteY7" fmla="*/ 86051 h 110371"/>
                <a:gd name="connsiteX8" fmla="*/ 26615 w 184077"/>
                <a:gd name="connsiteY8" fmla="*/ 106388 h 1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77" h="110371">
                  <a:moveTo>
                    <a:pt x="26615" y="106388"/>
                  </a:moveTo>
                  <a:cubicBezTo>
                    <a:pt x="71973" y="116947"/>
                    <a:pt x="119673" y="106121"/>
                    <a:pt x="156034" y="77012"/>
                  </a:cubicBezTo>
                  <a:lnTo>
                    <a:pt x="159526" y="73931"/>
                  </a:lnTo>
                  <a:cubicBezTo>
                    <a:pt x="175590" y="62715"/>
                    <a:pt x="184752" y="44001"/>
                    <a:pt x="183766" y="24424"/>
                  </a:cubicBezTo>
                  <a:cubicBezTo>
                    <a:pt x="177645" y="14399"/>
                    <a:pt x="167969" y="7044"/>
                    <a:pt x="156650" y="3881"/>
                  </a:cubicBezTo>
                  <a:cubicBezTo>
                    <a:pt x="109710" y="-6966"/>
                    <a:pt x="60387" y="5072"/>
                    <a:pt x="23740" y="36338"/>
                  </a:cubicBezTo>
                  <a:lnTo>
                    <a:pt x="20453" y="39419"/>
                  </a:lnTo>
                  <a:cubicBezTo>
                    <a:pt x="6278" y="50574"/>
                    <a:pt x="-1425" y="68056"/>
                    <a:pt x="-90" y="86051"/>
                  </a:cubicBezTo>
                  <a:cubicBezTo>
                    <a:pt x="5888" y="95994"/>
                    <a:pt x="15440" y="103266"/>
                    <a:pt x="26615" y="106388"/>
                  </a:cubicBezTo>
                  <a:close/>
                </a:path>
              </a:pathLst>
            </a:custGeom>
            <a:solidFill>
              <a:srgbClr val="FFD465"/>
            </a:solidFill>
            <a:ln w="20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EB9061B9-103B-D0D9-B516-29E312EC9D38}"/>
              </a:ext>
            </a:extLst>
          </p:cNvPr>
          <p:cNvGrpSpPr/>
          <p:nvPr/>
        </p:nvGrpSpPr>
        <p:grpSpPr>
          <a:xfrm>
            <a:off x="5436549" y="3535662"/>
            <a:ext cx="2692445" cy="2180852"/>
            <a:chOff x="3092451" y="987426"/>
            <a:chExt cx="6007100" cy="48656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57CCBBD3-0ED9-ACC9-9D6F-6611A27FD712}"/>
                </a:ext>
              </a:extLst>
            </p:cNvPr>
            <p:cNvSpPr/>
            <p:nvPr/>
          </p:nvSpPr>
          <p:spPr bwMode="auto">
            <a:xfrm>
              <a:off x="8040688" y="1092201"/>
              <a:ext cx="120650" cy="677863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77D40B1F-386A-CD20-46D4-542D3C9CC921}"/>
                </a:ext>
              </a:extLst>
            </p:cNvPr>
            <p:cNvSpPr/>
            <p:nvPr/>
          </p:nvSpPr>
          <p:spPr bwMode="auto">
            <a:xfrm>
              <a:off x="7848601" y="1230313"/>
              <a:ext cx="122238" cy="539750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D3CD75D5-8E46-ADEF-63BA-C78E97B87717}"/>
                </a:ext>
              </a:extLst>
            </p:cNvPr>
            <p:cNvSpPr/>
            <p:nvPr/>
          </p:nvSpPr>
          <p:spPr bwMode="auto">
            <a:xfrm>
              <a:off x="7640638" y="1265238"/>
              <a:ext cx="139700" cy="504825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4A0C35AB-717B-F411-432E-714B2C2E9F2F}"/>
                </a:ext>
              </a:extLst>
            </p:cNvPr>
            <p:cNvSpPr/>
            <p:nvPr/>
          </p:nvSpPr>
          <p:spPr bwMode="auto">
            <a:xfrm>
              <a:off x="7450138" y="1092201"/>
              <a:ext cx="120650" cy="677863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DC6210C8-918E-903F-FA42-74C16A74F2BA}"/>
                </a:ext>
              </a:extLst>
            </p:cNvPr>
            <p:cNvSpPr/>
            <p:nvPr/>
          </p:nvSpPr>
          <p:spPr bwMode="auto">
            <a:xfrm>
              <a:off x="8839201" y="1300163"/>
              <a:ext cx="120650" cy="469900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5B2FDBA1-B540-8C5E-2702-7C1AD13D2521}"/>
                </a:ext>
              </a:extLst>
            </p:cNvPr>
            <p:cNvSpPr/>
            <p:nvPr/>
          </p:nvSpPr>
          <p:spPr bwMode="auto">
            <a:xfrm>
              <a:off x="8631238" y="1230313"/>
              <a:ext cx="138113" cy="539750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91012045-6222-FD8B-B6B3-9C36001AB467}"/>
                </a:ext>
              </a:extLst>
            </p:cNvPr>
            <p:cNvSpPr/>
            <p:nvPr/>
          </p:nvSpPr>
          <p:spPr bwMode="auto">
            <a:xfrm>
              <a:off x="8439151" y="987426"/>
              <a:ext cx="122238" cy="782638"/>
            </a:xfrm>
            <a:prstGeom prst="rect">
              <a:avLst/>
            </a:prstGeom>
            <a:solidFill>
              <a:srgbClr val="6BA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58C7AF6C-AE67-CAF1-7CB9-8ECA8CB0BE29}"/>
                </a:ext>
              </a:extLst>
            </p:cNvPr>
            <p:cNvSpPr/>
            <p:nvPr/>
          </p:nvSpPr>
          <p:spPr bwMode="auto">
            <a:xfrm>
              <a:off x="8231188" y="1439863"/>
              <a:ext cx="138113" cy="330200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408D5D66-F890-EA70-CD7E-0BCFFB30EA7E}"/>
                </a:ext>
              </a:extLst>
            </p:cNvPr>
            <p:cNvSpPr/>
            <p:nvPr/>
          </p:nvSpPr>
          <p:spPr bwMode="auto">
            <a:xfrm>
              <a:off x="3595688" y="3455988"/>
              <a:ext cx="120650" cy="676275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F9552FEB-BCC8-43E1-0CE8-F8F10BFB2803}"/>
                </a:ext>
              </a:extLst>
            </p:cNvPr>
            <p:cNvSpPr/>
            <p:nvPr/>
          </p:nvSpPr>
          <p:spPr bwMode="auto">
            <a:xfrm>
              <a:off x="3786188" y="3594101"/>
              <a:ext cx="139700" cy="538163"/>
            </a:xfrm>
            <a:prstGeom prst="rect">
              <a:avLst/>
            </a:prstGeom>
            <a:solidFill>
              <a:srgbClr val="6BA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B9B90563-05EB-B71E-ADB2-FE932C00F05A}"/>
                </a:ext>
              </a:extLst>
            </p:cNvPr>
            <p:cNvSpPr/>
            <p:nvPr/>
          </p:nvSpPr>
          <p:spPr bwMode="auto">
            <a:xfrm>
              <a:off x="3994151" y="3629026"/>
              <a:ext cx="122238" cy="503238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5C10C2EC-DA80-77D5-4683-A38BBC718856}"/>
                </a:ext>
              </a:extLst>
            </p:cNvPr>
            <p:cNvSpPr/>
            <p:nvPr/>
          </p:nvSpPr>
          <p:spPr bwMode="auto">
            <a:xfrm>
              <a:off x="4186238" y="3455988"/>
              <a:ext cx="138113" cy="676275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19FB4EB8-26F1-5CD1-3162-355CE663968B}"/>
                </a:ext>
              </a:extLst>
            </p:cNvPr>
            <p:cNvSpPr/>
            <p:nvPr/>
          </p:nvSpPr>
          <p:spPr bwMode="auto">
            <a:xfrm>
              <a:off x="3195638" y="3351213"/>
              <a:ext cx="122238" cy="781050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FD93BC2D-406D-E177-E23D-40FC51828289}"/>
                </a:ext>
              </a:extLst>
            </p:cNvPr>
            <p:cNvSpPr/>
            <p:nvPr/>
          </p:nvSpPr>
          <p:spPr bwMode="auto">
            <a:xfrm>
              <a:off x="3387726" y="3802063"/>
              <a:ext cx="138113" cy="330200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任意多边形 18">
              <a:extLst>
                <a:ext uri="{FF2B5EF4-FFF2-40B4-BE49-F238E27FC236}">
                  <a16:creationId xmlns:a16="http://schemas.microsoft.com/office/drawing/2014/main" id="{6812EA8D-F4EF-E57D-5B9B-75AF2A4F4381}"/>
                </a:ext>
              </a:extLst>
            </p:cNvPr>
            <p:cNvSpPr/>
            <p:nvPr/>
          </p:nvSpPr>
          <p:spPr bwMode="auto">
            <a:xfrm>
              <a:off x="4481513" y="1682751"/>
              <a:ext cx="3211513" cy="4170363"/>
            </a:xfrm>
            <a:custGeom>
              <a:avLst/>
              <a:gdLst>
                <a:gd name="T0" fmla="*/ 107 w 185"/>
                <a:gd name="T1" fmla="*/ 240 h 240"/>
                <a:gd name="T2" fmla="*/ 5 w 185"/>
                <a:gd name="T3" fmla="*/ 240 h 240"/>
                <a:gd name="T4" fmla="*/ 22 w 185"/>
                <a:gd name="T5" fmla="*/ 152 h 240"/>
                <a:gd name="T6" fmla="*/ 22 w 185"/>
                <a:gd name="T7" fmla="*/ 145 h 240"/>
                <a:gd name="T8" fmla="*/ 21 w 185"/>
                <a:gd name="T9" fmla="*/ 138 h 240"/>
                <a:gd name="T10" fmla="*/ 4 w 185"/>
                <a:gd name="T11" fmla="*/ 63 h 240"/>
                <a:gd name="T12" fmla="*/ 86 w 185"/>
                <a:gd name="T13" fmla="*/ 0 h 240"/>
                <a:gd name="T14" fmla="*/ 154 w 185"/>
                <a:gd name="T15" fmla="*/ 32 h 240"/>
                <a:gd name="T16" fmla="*/ 168 w 185"/>
                <a:gd name="T17" fmla="*/ 77 h 240"/>
                <a:gd name="T18" fmla="*/ 173 w 185"/>
                <a:gd name="T19" fmla="*/ 110 h 240"/>
                <a:gd name="T20" fmla="*/ 184 w 185"/>
                <a:gd name="T21" fmla="*/ 132 h 240"/>
                <a:gd name="T22" fmla="*/ 172 w 185"/>
                <a:gd name="T23" fmla="*/ 138 h 240"/>
                <a:gd name="T24" fmla="*/ 172 w 185"/>
                <a:gd name="T25" fmla="*/ 139 h 240"/>
                <a:gd name="T26" fmla="*/ 172 w 185"/>
                <a:gd name="T27" fmla="*/ 143 h 240"/>
                <a:gd name="T28" fmla="*/ 173 w 185"/>
                <a:gd name="T29" fmla="*/ 149 h 240"/>
                <a:gd name="T30" fmla="*/ 173 w 185"/>
                <a:gd name="T31" fmla="*/ 153 h 240"/>
                <a:gd name="T32" fmla="*/ 165 w 185"/>
                <a:gd name="T33" fmla="*/ 157 h 240"/>
                <a:gd name="T34" fmla="*/ 171 w 185"/>
                <a:gd name="T35" fmla="*/ 162 h 240"/>
                <a:gd name="T36" fmla="*/ 169 w 185"/>
                <a:gd name="T37" fmla="*/ 164 h 240"/>
                <a:gd name="T38" fmla="*/ 161 w 185"/>
                <a:gd name="T39" fmla="*/ 171 h 240"/>
                <a:gd name="T40" fmla="*/ 163 w 185"/>
                <a:gd name="T41" fmla="*/ 180 h 240"/>
                <a:gd name="T42" fmla="*/ 162 w 185"/>
                <a:gd name="T43" fmla="*/ 191 h 240"/>
                <a:gd name="T44" fmla="*/ 134 w 185"/>
                <a:gd name="T45" fmla="*/ 197 h 240"/>
                <a:gd name="T46" fmla="*/ 116 w 185"/>
                <a:gd name="T47" fmla="*/ 192 h 240"/>
                <a:gd name="T48" fmla="*/ 116 w 185"/>
                <a:gd name="T49" fmla="*/ 191 h 240"/>
                <a:gd name="T50" fmla="*/ 111 w 185"/>
                <a:gd name="T51" fmla="*/ 207 h 240"/>
                <a:gd name="T52" fmla="*/ 107 w 185"/>
                <a:gd name="T5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5" h="240">
                  <a:moveTo>
                    <a:pt x="107" y="240"/>
                  </a:moveTo>
                  <a:cubicBezTo>
                    <a:pt x="5" y="240"/>
                    <a:pt x="5" y="240"/>
                    <a:pt x="5" y="240"/>
                  </a:cubicBezTo>
                  <a:cubicBezTo>
                    <a:pt x="5" y="240"/>
                    <a:pt x="22" y="165"/>
                    <a:pt x="22" y="152"/>
                  </a:cubicBezTo>
                  <a:cubicBezTo>
                    <a:pt x="22" y="150"/>
                    <a:pt x="22" y="147"/>
                    <a:pt x="22" y="145"/>
                  </a:cubicBezTo>
                  <a:cubicBezTo>
                    <a:pt x="22" y="142"/>
                    <a:pt x="22" y="140"/>
                    <a:pt x="21" y="138"/>
                  </a:cubicBezTo>
                  <a:cubicBezTo>
                    <a:pt x="17" y="126"/>
                    <a:pt x="0" y="87"/>
                    <a:pt x="4" y="63"/>
                  </a:cubicBezTo>
                  <a:cubicBezTo>
                    <a:pt x="7" y="39"/>
                    <a:pt x="31" y="0"/>
                    <a:pt x="86" y="0"/>
                  </a:cubicBezTo>
                  <a:cubicBezTo>
                    <a:pt x="129" y="0"/>
                    <a:pt x="150" y="26"/>
                    <a:pt x="154" y="32"/>
                  </a:cubicBezTo>
                  <a:cubicBezTo>
                    <a:pt x="162" y="44"/>
                    <a:pt x="168" y="68"/>
                    <a:pt x="168" y="77"/>
                  </a:cubicBezTo>
                  <a:cubicBezTo>
                    <a:pt x="168" y="87"/>
                    <a:pt x="166" y="100"/>
                    <a:pt x="173" y="110"/>
                  </a:cubicBezTo>
                  <a:cubicBezTo>
                    <a:pt x="180" y="120"/>
                    <a:pt x="185" y="128"/>
                    <a:pt x="184" y="132"/>
                  </a:cubicBezTo>
                  <a:cubicBezTo>
                    <a:pt x="183" y="135"/>
                    <a:pt x="177" y="138"/>
                    <a:pt x="172" y="138"/>
                  </a:cubicBezTo>
                  <a:cubicBezTo>
                    <a:pt x="172" y="139"/>
                    <a:pt x="172" y="139"/>
                    <a:pt x="172" y="139"/>
                  </a:cubicBezTo>
                  <a:cubicBezTo>
                    <a:pt x="172" y="140"/>
                    <a:pt x="172" y="142"/>
                    <a:pt x="172" y="143"/>
                  </a:cubicBezTo>
                  <a:cubicBezTo>
                    <a:pt x="172" y="145"/>
                    <a:pt x="173" y="147"/>
                    <a:pt x="173" y="149"/>
                  </a:cubicBezTo>
                  <a:cubicBezTo>
                    <a:pt x="173" y="151"/>
                    <a:pt x="173" y="152"/>
                    <a:pt x="173" y="153"/>
                  </a:cubicBezTo>
                  <a:cubicBezTo>
                    <a:pt x="172" y="155"/>
                    <a:pt x="168" y="156"/>
                    <a:pt x="165" y="157"/>
                  </a:cubicBezTo>
                  <a:cubicBezTo>
                    <a:pt x="170" y="157"/>
                    <a:pt x="172" y="159"/>
                    <a:pt x="171" y="162"/>
                  </a:cubicBezTo>
                  <a:cubicBezTo>
                    <a:pt x="170" y="163"/>
                    <a:pt x="170" y="164"/>
                    <a:pt x="169" y="164"/>
                  </a:cubicBezTo>
                  <a:cubicBezTo>
                    <a:pt x="166" y="167"/>
                    <a:pt x="161" y="168"/>
                    <a:pt x="161" y="171"/>
                  </a:cubicBezTo>
                  <a:cubicBezTo>
                    <a:pt x="161" y="174"/>
                    <a:pt x="162" y="177"/>
                    <a:pt x="163" y="180"/>
                  </a:cubicBezTo>
                  <a:cubicBezTo>
                    <a:pt x="164" y="184"/>
                    <a:pt x="164" y="189"/>
                    <a:pt x="162" y="191"/>
                  </a:cubicBezTo>
                  <a:cubicBezTo>
                    <a:pt x="157" y="196"/>
                    <a:pt x="146" y="200"/>
                    <a:pt x="134" y="197"/>
                  </a:cubicBezTo>
                  <a:cubicBezTo>
                    <a:pt x="123" y="194"/>
                    <a:pt x="119" y="193"/>
                    <a:pt x="116" y="192"/>
                  </a:cubicBezTo>
                  <a:cubicBezTo>
                    <a:pt x="116" y="192"/>
                    <a:pt x="116" y="191"/>
                    <a:pt x="116" y="191"/>
                  </a:cubicBezTo>
                  <a:cubicBezTo>
                    <a:pt x="113" y="196"/>
                    <a:pt x="112" y="203"/>
                    <a:pt x="111" y="207"/>
                  </a:cubicBezTo>
                  <a:cubicBezTo>
                    <a:pt x="107" y="232"/>
                    <a:pt x="107" y="240"/>
                    <a:pt x="107" y="240"/>
                  </a:cubicBezTo>
                  <a:close/>
                </a:path>
              </a:pathLst>
            </a:custGeom>
            <a:solidFill>
              <a:srgbClr val="69B2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AE3CD53F-F485-61A3-16A8-E7235E2528FE}"/>
                </a:ext>
              </a:extLst>
            </p:cNvPr>
            <p:cNvSpPr/>
            <p:nvPr/>
          </p:nvSpPr>
          <p:spPr bwMode="auto">
            <a:xfrm>
              <a:off x="4862513" y="1960563"/>
              <a:ext cx="2257425" cy="22590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任意多边形 20">
              <a:extLst>
                <a:ext uri="{FF2B5EF4-FFF2-40B4-BE49-F238E27FC236}">
                  <a16:creationId xmlns:a16="http://schemas.microsoft.com/office/drawing/2014/main" id="{DD4F1D2A-5A2B-006C-1555-AB77AA8A49E3}"/>
                </a:ext>
              </a:extLst>
            </p:cNvPr>
            <p:cNvSpPr/>
            <p:nvPr/>
          </p:nvSpPr>
          <p:spPr bwMode="auto">
            <a:xfrm>
              <a:off x="5192713" y="2325688"/>
              <a:ext cx="1511300" cy="1563688"/>
            </a:xfrm>
            <a:custGeom>
              <a:avLst/>
              <a:gdLst>
                <a:gd name="T0" fmla="*/ 87 w 87"/>
                <a:gd name="T1" fmla="*/ 63 h 90"/>
                <a:gd name="T2" fmla="*/ 45 w 87"/>
                <a:gd name="T3" fmla="*/ 90 h 90"/>
                <a:gd name="T4" fmla="*/ 0 w 87"/>
                <a:gd name="T5" fmla="*/ 45 h 90"/>
                <a:gd name="T6" fmla="*/ 43 w 87"/>
                <a:gd name="T7" fmla="*/ 0 h 90"/>
                <a:gd name="T8" fmla="*/ 43 w 87"/>
                <a:gd name="T9" fmla="*/ 47 h 90"/>
                <a:gd name="T10" fmla="*/ 45 w 87"/>
                <a:gd name="T11" fmla="*/ 47 h 90"/>
                <a:gd name="T12" fmla="*/ 87 w 87"/>
                <a:gd name="T1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90">
                  <a:moveTo>
                    <a:pt x="87" y="63"/>
                  </a:moveTo>
                  <a:cubicBezTo>
                    <a:pt x="80" y="79"/>
                    <a:pt x="63" y="90"/>
                    <a:pt x="45" y="90"/>
                  </a:cubicBezTo>
                  <a:cubicBezTo>
                    <a:pt x="21" y="90"/>
                    <a:pt x="0" y="70"/>
                    <a:pt x="0" y="45"/>
                  </a:cubicBezTo>
                  <a:cubicBezTo>
                    <a:pt x="0" y="21"/>
                    <a:pt x="19" y="1"/>
                    <a:pt x="43" y="0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5" y="47"/>
                    <a:pt x="45" y="47"/>
                    <a:pt x="45" y="47"/>
                  </a:cubicBezTo>
                  <a:lnTo>
                    <a:pt x="87" y="63"/>
                  </a:lnTo>
                  <a:close/>
                </a:path>
              </a:pathLst>
            </a:custGeom>
            <a:solidFill>
              <a:srgbClr val="6BA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任意多边形 21">
              <a:extLst>
                <a:ext uri="{FF2B5EF4-FFF2-40B4-BE49-F238E27FC236}">
                  <a16:creationId xmlns:a16="http://schemas.microsoft.com/office/drawing/2014/main" id="{34DA9A48-E30F-ED3A-51F9-10F2739B767B}"/>
                </a:ext>
              </a:extLst>
            </p:cNvPr>
            <p:cNvSpPr/>
            <p:nvPr/>
          </p:nvSpPr>
          <p:spPr bwMode="auto">
            <a:xfrm>
              <a:off x="6026151" y="2290763"/>
              <a:ext cx="763588" cy="1042988"/>
            </a:xfrm>
            <a:custGeom>
              <a:avLst/>
              <a:gdLst>
                <a:gd name="T0" fmla="*/ 44 w 44"/>
                <a:gd name="T1" fmla="*/ 44 h 60"/>
                <a:gd name="T2" fmla="*/ 41 w 44"/>
                <a:gd name="T3" fmla="*/ 60 h 60"/>
                <a:gd name="T4" fmla="*/ 0 w 44"/>
                <a:gd name="T5" fmla="*/ 44 h 60"/>
                <a:gd name="T6" fmla="*/ 0 w 44"/>
                <a:gd name="T7" fmla="*/ 0 h 60"/>
                <a:gd name="T8" fmla="*/ 44 w 44"/>
                <a:gd name="T9" fmla="*/ 4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60">
                  <a:moveTo>
                    <a:pt x="44" y="44"/>
                  </a:moveTo>
                  <a:cubicBezTo>
                    <a:pt x="44" y="50"/>
                    <a:pt x="43" y="55"/>
                    <a:pt x="41" y="6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44" y="20"/>
                    <a:pt x="44" y="44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任意多边形 22">
              <a:extLst>
                <a:ext uri="{FF2B5EF4-FFF2-40B4-BE49-F238E27FC236}">
                  <a16:creationId xmlns:a16="http://schemas.microsoft.com/office/drawing/2014/main" id="{94EE8021-ADE9-FA51-482B-8614615D1E1E}"/>
                </a:ext>
              </a:extLst>
            </p:cNvPr>
            <p:cNvSpPr/>
            <p:nvPr/>
          </p:nvSpPr>
          <p:spPr bwMode="auto">
            <a:xfrm>
              <a:off x="6391276" y="1838326"/>
              <a:ext cx="2708275" cy="1008063"/>
            </a:xfrm>
            <a:custGeom>
              <a:avLst/>
              <a:gdLst>
                <a:gd name="T0" fmla="*/ 2 w 156"/>
                <a:gd name="T1" fmla="*/ 58 h 58"/>
                <a:gd name="T2" fmla="*/ 0 w 156"/>
                <a:gd name="T3" fmla="*/ 57 h 58"/>
                <a:gd name="T4" fmla="*/ 0 w 156"/>
                <a:gd name="T5" fmla="*/ 54 h 58"/>
                <a:gd name="T6" fmla="*/ 54 w 156"/>
                <a:gd name="T7" fmla="*/ 0 h 58"/>
                <a:gd name="T8" fmla="*/ 56 w 156"/>
                <a:gd name="T9" fmla="*/ 0 h 58"/>
                <a:gd name="T10" fmla="*/ 154 w 156"/>
                <a:gd name="T11" fmla="*/ 0 h 58"/>
                <a:gd name="T12" fmla="*/ 156 w 156"/>
                <a:gd name="T13" fmla="*/ 2 h 58"/>
                <a:gd name="T14" fmla="*/ 154 w 156"/>
                <a:gd name="T15" fmla="*/ 4 h 58"/>
                <a:gd name="T16" fmla="*/ 57 w 156"/>
                <a:gd name="T17" fmla="*/ 4 h 58"/>
                <a:gd name="T18" fmla="*/ 3 w 156"/>
                <a:gd name="T19" fmla="*/ 57 h 58"/>
                <a:gd name="T20" fmla="*/ 2 w 156"/>
                <a:gd name="T21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6" h="58">
                  <a:moveTo>
                    <a:pt x="2" y="58"/>
                  </a:moveTo>
                  <a:cubicBezTo>
                    <a:pt x="1" y="58"/>
                    <a:pt x="1" y="58"/>
                    <a:pt x="0" y="57"/>
                  </a:cubicBezTo>
                  <a:cubicBezTo>
                    <a:pt x="0" y="56"/>
                    <a:pt x="0" y="55"/>
                    <a:pt x="0" y="5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5" y="0"/>
                    <a:pt x="56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5" y="0"/>
                    <a:pt x="156" y="1"/>
                    <a:pt x="156" y="2"/>
                  </a:cubicBezTo>
                  <a:cubicBezTo>
                    <a:pt x="156" y="3"/>
                    <a:pt x="155" y="4"/>
                    <a:pt x="154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2" y="58"/>
                    <a:pt x="2" y="58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任意多边形 23">
              <a:extLst>
                <a:ext uri="{FF2B5EF4-FFF2-40B4-BE49-F238E27FC236}">
                  <a16:creationId xmlns:a16="http://schemas.microsoft.com/office/drawing/2014/main" id="{ED3646B4-8CEF-088C-77A5-B0AD02536A3C}"/>
                </a:ext>
              </a:extLst>
            </p:cNvPr>
            <p:cNvSpPr/>
            <p:nvPr/>
          </p:nvSpPr>
          <p:spPr bwMode="auto">
            <a:xfrm>
              <a:off x="6303963" y="2690813"/>
              <a:ext cx="242888" cy="225425"/>
            </a:xfrm>
            <a:custGeom>
              <a:avLst/>
              <a:gdLst>
                <a:gd name="T0" fmla="*/ 11 w 14"/>
                <a:gd name="T1" fmla="*/ 11 h 13"/>
                <a:gd name="T2" fmla="*/ 3 w 14"/>
                <a:gd name="T3" fmla="*/ 11 h 13"/>
                <a:gd name="T4" fmla="*/ 3 w 14"/>
                <a:gd name="T5" fmla="*/ 2 h 13"/>
                <a:gd name="T6" fmla="*/ 11 w 14"/>
                <a:gd name="T7" fmla="*/ 2 h 13"/>
                <a:gd name="T8" fmla="*/ 11 w 14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11" y="11"/>
                  </a:moveTo>
                  <a:cubicBezTo>
                    <a:pt x="9" y="13"/>
                    <a:pt x="5" y="13"/>
                    <a:pt x="3" y="11"/>
                  </a:cubicBezTo>
                  <a:cubicBezTo>
                    <a:pt x="0" y="8"/>
                    <a:pt x="0" y="5"/>
                    <a:pt x="3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14" y="5"/>
                    <a:pt x="14" y="8"/>
                    <a:pt x="11" y="11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任意多边形 24">
              <a:extLst>
                <a:ext uri="{FF2B5EF4-FFF2-40B4-BE49-F238E27FC236}">
                  <a16:creationId xmlns:a16="http://schemas.microsoft.com/office/drawing/2014/main" id="{F5EC7605-679B-A852-3AD7-D90E91137578}"/>
                </a:ext>
              </a:extLst>
            </p:cNvPr>
            <p:cNvSpPr/>
            <p:nvPr/>
          </p:nvSpPr>
          <p:spPr bwMode="auto">
            <a:xfrm>
              <a:off x="3092451" y="3211513"/>
              <a:ext cx="2447925" cy="1077913"/>
            </a:xfrm>
            <a:custGeom>
              <a:avLst/>
              <a:gdLst>
                <a:gd name="T0" fmla="*/ 77 w 141"/>
                <a:gd name="T1" fmla="*/ 62 h 62"/>
                <a:gd name="T2" fmla="*/ 2 w 141"/>
                <a:gd name="T3" fmla="*/ 62 h 62"/>
                <a:gd name="T4" fmla="*/ 0 w 141"/>
                <a:gd name="T5" fmla="*/ 60 h 62"/>
                <a:gd name="T6" fmla="*/ 2 w 141"/>
                <a:gd name="T7" fmla="*/ 58 h 62"/>
                <a:gd name="T8" fmla="*/ 76 w 141"/>
                <a:gd name="T9" fmla="*/ 58 h 62"/>
                <a:gd name="T10" fmla="*/ 138 w 141"/>
                <a:gd name="T11" fmla="*/ 0 h 62"/>
                <a:gd name="T12" fmla="*/ 140 w 141"/>
                <a:gd name="T13" fmla="*/ 0 h 62"/>
                <a:gd name="T14" fmla="*/ 140 w 141"/>
                <a:gd name="T15" fmla="*/ 3 h 62"/>
                <a:gd name="T16" fmla="*/ 79 w 141"/>
                <a:gd name="T17" fmla="*/ 61 h 62"/>
                <a:gd name="T18" fmla="*/ 77 w 141"/>
                <a:gd name="T1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62">
                  <a:moveTo>
                    <a:pt x="77" y="62"/>
                  </a:moveTo>
                  <a:cubicBezTo>
                    <a:pt x="2" y="62"/>
                    <a:pt x="2" y="62"/>
                    <a:pt x="2" y="62"/>
                  </a:cubicBezTo>
                  <a:cubicBezTo>
                    <a:pt x="1" y="62"/>
                    <a:pt x="0" y="61"/>
                    <a:pt x="0" y="60"/>
                  </a:cubicBezTo>
                  <a:cubicBezTo>
                    <a:pt x="0" y="59"/>
                    <a:pt x="1" y="58"/>
                    <a:pt x="2" y="58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8" y="0"/>
                    <a:pt x="140" y="0"/>
                    <a:pt x="140" y="0"/>
                  </a:cubicBezTo>
                  <a:cubicBezTo>
                    <a:pt x="141" y="1"/>
                    <a:pt x="141" y="3"/>
                    <a:pt x="140" y="3"/>
                  </a:cubicBezTo>
                  <a:cubicBezTo>
                    <a:pt x="79" y="61"/>
                    <a:pt x="79" y="61"/>
                    <a:pt x="79" y="61"/>
                  </a:cubicBezTo>
                  <a:cubicBezTo>
                    <a:pt x="78" y="62"/>
                    <a:pt x="78" y="62"/>
                    <a:pt x="77" y="62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任意多边形 25">
              <a:extLst>
                <a:ext uri="{FF2B5EF4-FFF2-40B4-BE49-F238E27FC236}">
                  <a16:creationId xmlns:a16="http://schemas.microsoft.com/office/drawing/2014/main" id="{FABE4A72-8049-9D79-66E9-0325E2560F8B}"/>
                </a:ext>
              </a:extLst>
            </p:cNvPr>
            <p:cNvSpPr/>
            <p:nvPr/>
          </p:nvSpPr>
          <p:spPr bwMode="auto">
            <a:xfrm>
              <a:off x="5383213" y="3125788"/>
              <a:ext cx="227013" cy="242888"/>
            </a:xfrm>
            <a:custGeom>
              <a:avLst/>
              <a:gdLst>
                <a:gd name="T0" fmla="*/ 3 w 13"/>
                <a:gd name="T1" fmla="*/ 3 h 14"/>
                <a:gd name="T2" fmla="*/ 11 w 13"/>
                <a:gd name="T3" fmla="*/ 3 h 14"/>
                <a:gd name="T4" fmla="*/ 11 w 13"/>
                <a:gd name="T5" fmla="*/ 11 h 14"/>
                <a:gd name="T6" fmla="*/ 2 w 13"/>
                <a:gd name="T7" fmla="*/ 11 h 14"/>
                <a:gd name="T8" fmla="*/ 3 w 13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3" y="3"/>
                  </a:moveTo>
                  <a:cubicBezTo>
                    <a:pt x="5" y="0"/>
                    <a:pt x="9" y="0"/>
                    <a:pt x="11" y="3"/>
                  </a:cubicBezTo>
                  <a:cubicBezTo>
                    <a:pt x="13" y="5"/>
                    <a:pt x="13" y="9"/>
                    <a:pt x="11" y="11"/>
                  </a:cubicBezTo>
                  <a:cubicBezTo>
                    <a:pt x="8" y="14"/>
                    <a:pt x="5" y="14"/>
                    <a:pt x="2" y="11"/>
                  </a:cubicBezTo>
                  <a:cubicBezTo>
                    <a:pt x="0" y="9"/>
                    <a:pt x="0" y="5"/>
                    <a:pt x="3" y="3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任意多边形 26">
              <a:extLst>
                <a:ext uri="{FF2B5EF4-FFF2-40B4-BE49-F238E27FC236}">
                  <a16:creationId xmlns:a16="http://schemas.microsoft.com/office/drawing/2014/main" id="{7C00E29F-7E01-33AB-88BC-20C6485301BD}"/>
                </a:ext>
              </a:extLst>
            </p:cNvPr>
            <p:cNvSpPr/>
            <p:nvPr/>
          </p:nvSpPr>
          <p:spPr bwMode="auto">
            <a:xfrm>
              <a:off x="3630613" y="1177926"/>
              <a:ext cx="833438" cy="835025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4 h 48"/>
                <a:gd name="T12" fmla="*/ 4 w 48"/>
                <a:gd name="T13" fmla="*/ 24 h 48"/>
                <a:gd name="T14" fmla="*/ 24 w 48"/>
                <a:gd name="T15" fmla="*/ 44 h 48"/>
                <a:gd name="T16" fmla="*/ 44 w 48"/>
                <a:gd name="T17" fmla="*/ 24 h 48"/>
                <a:gd name="T18" fmla="*/ 24 w 48"/>
                <a:gd name="T1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4"/>
                  </a:moveTo>
                  <a:cubicBezTo>
                    <a:pt x="13" y="4"/>
                    <a:pt x="4" y="13"/>
                    <a:pt x="4" y="24"/>
                  </a:cubicBezTo>
                  <a:cubicBezTo>
                    <a:pt x="4" y="35"/>
                    <a:pt x="13" y="44"/>
                    <a:pt x="24" y="44"/>
                  </a:cubicBezTo>
                  <a:cubicBezTo>
                    <a:pt x="35" y="44"/>
                    <a:pt x="44" y="35"/>
                    <a:pt x="44" y="24"/>
                  </a:cubicBezTo>
                  <a:cubicBezTo>
                    <a:pt x="44" y="13"/>
                    <a:pt x="35" y="4"/>
                    <a:pt x="24" y="4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任意多边形 27">
              <a:extLst>
                <a:ext uri="{FF2B5EF4-FFF2-40B4-BE49-F238E27FC236}">
                  <a16:creationId xmlns:a16="http://schemas.microsoft.com/office/drawing/2014/main" id="{6429AD95-BD1E-DC7F-DC79-529FDF3D896E}"/>
                </a:ext>
              </a:extLst>
            </p:cNvPr>
            <p:cNvSpPr/>
            <p:nvPr/>
          </p:nvSpPr>
          <p:spPr bwMode="auto">
            <a:xfrm>
              <a:off x="4011613" y="1039813"/>
              <a:ext cx="69850" cy="295275"/>
            </a:xfrm>
            <a:custGeom>
              <a:avLst/>
              <a:gdLst>
                <a:gd name="T0" fmla="*/ 2 w 4"/>
                <a:gd name="T1" fmla="*/ 17 h 17"/>
                <a:gd name="T2" fmla="*/ 0 w 4"/>
                <a:gd name="T3" fmla="*/ 15 h 17"/>
                <a:gd name="T4" fmla="*/ 0 w 4"/>
                <a:gd name="T5" fmla="*/ 2 h 17"/>
                <a:gd name="T6" fmla="*/ 2 w 4"/>
                <a:gd name="T7" fmla="*/ 0 h 17"/>
                <a:gd name="T8" fmla="*/ 4 w 4"/>
                <a:gd name="T9" fmla="*/ 2 h 17"/>
                <a:gd name="T10" fmla="*/ 4 w 4"/>
                <a:gd name="T11" fmla="*/ 15 h 17"/>
                <a:gd name="T12" fmla="*/ 2 w 4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7">
                  <a:moveTo>
                    <a:pt x="2" y="17"/>
                  </a:move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3" y="17"/>
                    <a:pt x="2" y="17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任意多边形 28">
              <a:extLst>
                <a:ext uri="{FF2B5EF4-FFF2-40B4-BE49-F238E27FC236}">
                  <a16:creationId xmlns:a16="http://schemas.microsoft.com/office/drawing/2014/main" id="{E4CB933E-D0FA-A2A8-BAAD-DA5B38347BB2}"/>
                </a:ext>
              </a:extLst>
            </p:cNvPr>
            <p:cNvSpPr/>
            <p:nvPr/>
          </p:nvSpPr>
          <p:spPr bwMode="auto">
            <a:xfrm>
              <a:off x="3490913" y="1560513"/>
              <a:ext cx="312738" cy="69850"/>
            </a:xfrm>
            <a:custGeom>
              <a:avLst/>
              <a:gdLst>
                <a:gd name="T0" fmla="*/ 16 w 18"/>
                <a:gd name="T1" fmla="*/ 4 h 4"/>
                <a:gd name="T2" fmla="*/ 2 w 18"/>
                <a:gd name="T3" fmla="*/ 4 h 4"/>
                <a:gd name="T4" fmla="*/ 0 w 18"/>
                <a:gd name="T5" fmla="*/ 2 h 4"/>
                <a:gd name="T6" fmla="*/ 2 w 18"/>
                <a:gd name="T7" fmla="*/ 0 h 4"/>
                <a:gd name="T8" fmla="*/ 16 w 18"/>
                <a:gd name="T9" fmla="*/ 0 h 4"/>
                <a:gd name="T10" fmla="*/ 18 w 18"/>
                <a:gd name="T11" fmla="*/ 2 h 4"/>
                <a:gd name="T12" fmla="*/ 16 w 1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4">
                  <a:moveTo>
                    <a:pt x="1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cubicBezTo>
                    <a:pt x="18" y="3"/>
                    <a:pt x="17" y="4"/>
                    <a:pt x="16" y="4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任意多边形 29">
              <a:extLst>
                <a:ext uri="{FF2B5EF4-FFF2-40B4-BE49-F238E27FC236}">
                  <a16:creationId xmlns:a16="http://schemas.microsoft.com/office/drawing/2014/main" id="{19B17E78-34E3-6864-8862-68BE952D9C11}"/>
                </a:ext>
              </a:extLst>
            </p:cNvPr>
            <p:cNvSpPr/>
            <p:nvPr/>
          </p:nvSpPr>
          <p:spPr bwMode="auto">
            <a:xfrm>
              <a:off x="4011613" y="1855788"/>
              <a:ext cx="69850" cy="296863"/>
            </a:xfrm>
            <a:custGeom>
              <a:avLst/>
              <a:gdLst>
                <a:gd name="T0" fmla="*/ 2 w 4"/>
                <a:gd name="T1" fmla="*/ 17 h 17"/>
                <a:gd name="T2" fmla="*/ 0 w 4"/>
                <a:gd name="T3" fmla="*/ 15 h 17"/>
                <a:gd name="T4" fmla="*/ 0 w 4"/>
                <a:gd name="T5" fmla="*/ 2 h 17"/>
                <a:gd name="T6" fmla="*/ 2 w 4"/>
                <a:gd name="T7" fmla="*/ 0 h 17"/>
                <a:gd name="T8" fmla="*/ 4 w 4"/>
                <a:gd name="T9" fmla="*/ 2 h 17"/>
                <a:gd name="T10" fmla="*/ 4 w 4"/>
                <a:gd name="T11" fmla="*/ 15 h 17"/>
                <a:gd name="T12" fmla="*/ 2 w 4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7">
                  <a:moveTo>
                    <a:pt x="2" y="17"/>
                  </a:move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3" y="17"/>
                    <a:pt x="2" y="17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任意多边形 30">
              <a:extLst>
                <a:ext uri="{FF2B5EF4-FFF2-40B4-BE49-F238E27FC236}">
                  <a16:creationId xmlns:a16="http://schemas.microsoft.com/office/drawing/2014/main" id="{BECE65D8-8CF7-F856-FDF0-3762C3C63986}"/>
                </a:ext>
              </a:extLst>
            </p:cNvPr>
            <p:cNvSpPr/>
            <p:nvPr/>
          </p:nvSpPr>
          <p:spPr bwMode="auto">
            <a:xfrm>
              <a:off x="4306888" y="1560513"/>
              <a:ext cx="295275" cy="69850"/>
            </a:xfrm>
            <a:custGeom>
              <a:avLst/>
              <a:gdLst>
                <a:gd name="T0" fmla="*/ 15 w 17"/>
                <a:gd name="T1" fmla="*/ 4 h 4"/>
                <a:gd name="T2" fmla="*/ 2 w 17"/>
                <a:gd name="T3" fmla="*/ 4 h 4"/>
                <a:gd name="T4" fmla="*/ 0 w 17"/>
                <a:gd name="T5" fmla="*/ 2 h 4"/>
                <a:gd name="T6" fmla="*/ 2 w 17"/>
                <a:gd name="T7" fmla="*/ 0 h 4"/>
                <a:gd name="T8" fmla="*/ 15 w 17"/>
                <a:gd name="T9" fmla="*/ 0 h 4"/>
                <a:gd name="T10" fmla="*/ 17 w 17"/>
                <a:gd name="T11" fmla="*/ 2 h 4"/>
                <a:gd name="T12" fmla="*/ 15 w 1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4">
                  <a:moveTo>
                    <a:pt x="1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3"/>
                    <a:pt x="16" y="4"/>
                    <a:pt x="15" y="4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任意多边形 31">
              <a:extLst>
                <a:ext uri="{FF2B5EF4-FFF2-40B4-BE49-F238E27FC236}">
                  <a16:creationId xmlns:a16="http://schemas.microsoft.com/office/drawing/2014/main" id="{F20CF412-92A8-FD1F-CA24-2A2B72A4E8D3}"/>
                </a:ext>
              </a:extLst>
            </p:cNvPr>
            <p:cNvSpPr/>
            <p:nvPr/>
          </p:nvSpPr>
          <p:spPr bwMode="auto">
            <a:xfrm>
              <a:off x="7848601" y="5175251"/>
              <a:ext cx="990600" cy="625475"/>
            </a:xfrm>
            <a:custGeom>
              <a:avLst/>
              <a:gdLst>
                <a:gd name="T0" fmla="*/ 23 w 57"/>
                <a:gd name="T1" fmla="*/ 36 h 36"/>
                <a:gd name="T2" fmla="*/ 2 w 57"/>
                <a:gd name="T3" fmla="*/ 36 h 36"/>
                <a:gd name="T4" fmla="*/ 0 w 57"/>
                <a:gd name="T5" fmla="*/ 34 h 36"/>
                <a:gd name="T6" fmla="*/ 2 w 57"/>
                <a:gd name="T7" fmla="*/ 32 h 36"/>
                <a:gd name="T8" fmla="*/ 22 w 57"/>
                <a:gd name="T9" fmla="*/ 32 h 36"/>
                <a:gd name="T10" fmla="*/ 54 w 57"/>
                <a:gd name="T11" fmla="*/ 1 h 36"/>
                <a:gd name="T12" fmla="*/ 56 w 57"/>
                <a:gd name="T13" fmla="*/ 1 h 36"/>
                <a:gd name="T14" fmla="*/ 56 w 57"/>
                <a:gd name="T15" fmla="*/ 4 h 36"/>
                <a:gd name="T16" fmla="*/ 25 w 57"/>
                <a:gd name="T17" fmla="*/ 35 h 36"/>
                <a:gd name="T18" fmla="*/ 23 w 57"/>
                <a:gd name="T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36">
                  <a:moveTo>
                    <a:pt x="23" y="36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1" y="36"/>
                    <a:pt x="0" y="35"/>
                    <a:pt x="0" y="34"/>
                  </a:cubicBezTo>
                  <a:cubicBezTo>
                    <a:pt x="0" y="33"/>
                    <a:pt x="1" y="32"/>
                    <a:pt x="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0"/>
                    <a:pt x="56" y="0"/>
                    <a:pt x="56" y="1"/>
                  </a:cubicBezTo>
                  <a:cubicBezTo>
                    <a:pt x="57" y="2"/>
                    <a:pt x="57" y="3"/>
                    <a:pt x="56" y="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6"/>
                    <a:pt x="24" y="36"/>
                    <a:pt x="23" y="36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任意多边形 32">
              <a:extLst>
                <a:ext uri="{FF2B5EF4-FFF2-40B4-BE49-F238E27FC236}">
                  <a16:creationId xmlns:a16="http://schemas.microsoft.com/office/drawing/2014/main" id="{5908655D-4866-83E5-2DF5-491171D6F16C}"/>
                </a:ext>
              </a:extLst>
            </p:cNvPr>
            <p:cNvSpPr/>
            <p:nvPr/>
          </p:nvSpPr>
          <p:spPr bwMode="auto">
            <a:xfrm>
              <a:off x="8682038" y="5002213"/>
              <a:ext cx="330200" cy="330200"/>
            </a:xfrm>
            <a:custGeom>
              <a:avLst/>
              <a:gdLst>
                <a:gd name="T0" fmla="*/ 88 w 208"/>
                <a:gd name="T1" fmla="*/ 208 h 208"/>
                <a:gd name="T2" fmla="*/ 208 w 208"/>
                <a:gd name="T3" fmla="*/ 0 h 208"/>
                <a:gd name="T4" fmla="*/ 0 w 208"/>
                <a:gd name="T5" fmla="*/ 120 h 208"/>
                <a:gd name="T6" fmla="*/ 88 w 208"/>
                <a:gd name="T7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208">
                  <a:moveTo>
                    <a:pt x="88" y="208"/>
                  </a:moveTo>
                  <a:lnTo>
                    <a:pt x="208" y="0"/>
                  </a:lnTo>
                  <a:lnTo>
                    <a:pt x="0" y="120"/>
                  </a:lnTo>
                  <a:lnTo>
                    <a:pt x="88" y="208"/>
                  </a:ln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任意多边形 33">
              <a:extLst>
                <a:ext uri="{FF2B5EF4-FFF2-40B4-BE49-F238E27FC236}">
                  <a16:creationId xmlns:a16="http://schemas.microsoft.com/office/drawing/2014/main" id="{8684A9A1-2CCE-6F9A-58EB-96DC8B971DC5}"/>
                </a:ext>
              </a:extLst>
            </p:cNvPr>
            <p:cNvSpPr/>
            <p:nvPr/>
          </p:nvSpPr>
          <p:spPr bwMode="auto">
            <a:xfrm>
              <a:off x="7224713" y="5419726"/>
              <a:ext cx="746125" cy="381000"/>
            </a:xfrm>
            <a:custGeom>
              <a:avLst/>
              <a:gdLst>
                <a:gd name="T0" fmla="*/ 23 w 43"/>
                <a:gd name="T1" fmla="*/ 22 h 22"/>
                <a:gd name="T2" fmla="*/ 2 w 43"/>
                <a:gd name="T3" fmla="*/ 22 h 22"/>
                <a:gd name="T4" fmla="*/ 0 w 43"/>
                <a:gd name="T5" fmla="*/ 20 h 22"/>
                <a:gd name="T6" fmla="*/ 2 w 43"/>
                <a:gd name="T7" fmla="*/ 18 h 22"/>
                <a:gd name="T8" fmla="*/ 22 w 43"/>
                <a:gd name="T9" fmla="*/ 18 h 22"/>
                <a:gd name="T10" fmla="*/ 40 w 43"/>
                <a:gd name="T11" fmla="*/ 1 h 22"/>
                <a:gd name="T12" fmla="*/ 42 w 43"/>
                <a:gd name="T13" fmla="*/ 1 h 22"/>
                <a:gd name="T14" fmla="*/ 42 w 43"/>
                <a:gd name="T15" fmla="*/ 4 h 22"/>
                <a:gd name="T16" fmla="*/ 25 w 43"/>
                <a:gd name="T17" fmla="*/ 21 h 22"/>
                <a:gd name="T18" fmla="*/ 23 w 43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2">
                  <a:moveTo>
                    <a:pt x="23" y="2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1" y="22"/>
                    <a:pt x="0" y="21"/>
                    <a:pt x="0" y="20"/>
                  </a:cubicBezTo>
                  <a:cubicBezTo>
                    <a:pt x="0" y="19"/>
                    <a:pt x="1" y="18"/>
                    <a:pt x="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0"/>
                    <a:pt x="42" y="0"/>
                    <a:pt x="42" y="1"/>
                  </a:cubicBezTo>
                  <a:cubicBezTo>
                    <a:pt x="43" y="2"/>
                    <a:pt x="43" y="3"/>
                    <a:pt x="42" y="4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4" y="22"/>
                    <a:pt x="24" y="22"/>
                    <a:pt x="23" y="22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任意多边形 34">
              <a:extLst>
                <a:ext uri="{FF2B5EF4-FFF2-40B4-BE49-F238E27FC236}">
                  <a16:creationId xmlns:a16="http://schemas.microsoft.com/office/drawing/2014/main" id="{C610BCDB-9A31-8B82-0DD3-5C529AD77A7C}"/>
                </a:ext>
              </a:extLst>
            </p:cNvPr>
            <p:cNvSpPr/>
            <p:nvPr/>
          </p:nvSpPr>
          <p:spPr bwMode="auto">
            <a:xfrm>
              <a:off x="7815263" y="5245101"/>
              <a:ext cx="328613" cy="330200"/>
            </a:xfrm>
            <a:custGeom>
              <a:avLst/>
              <a:gdLst>
                <a:gd name="T0" fmla="*/ 87 w 207"/>
                <a:gd name="T1" fmla="*/ 208 h 208"/>
                <a:gd name="T2" fmla="*/ 207 w 207"/>
                <a:gd name="T3" fmla="*/ 0 h 208"/>
                <a:gd name="T4" fmla="*/ 0 w 207"/>
                <a:gd name="T5" fmla="*/ 121 h 208"/>
                <a:gd name="T6" fmla="*/ 87 w 207"/>
                <a:gd name="T7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" h="208">
                  <a:moveTo>
                    <a:pt x="87" y="208"/>
                  </a:moveTo>
                  <a:lnTo>
                    <a:pt x="207" y="0"/>
                  </a:lnTo>
                  <a:lnTo>
                    <a:pt x="0" y="121"/>
                  </a:lnTo>
                  <a:lnTo>
                    <a:pt x="87" y="208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任意多边形 35">
              <a:extLst>
                <a:ext uri="{FF2B5EF4-FFF2-40B4-BE49-F238E27FC236}">
                  <a16:creationId xmlns:a16="http://schemas.microsoft.com/office/drawing/2014/main" id="{C9E0C8E9-88FB-0FE3-8997-86B01ABD3A5B}"/>
                </a:ext>
              </a:extLst>
            </p:cNvPr>
            <p:cNvSpPr/>
            <p:nvPr/>
          </p:nvSpPr>
          <p:spPr bwMode="auto">
            <a:xfrm>
              <a:off x="7675563" y="4429126"/>
              <a:ext cx="660400" cy="660400"/>
            </a:xfrm>
            <a:custGeom>
              <a:avLst/>
              <a:gdLst>
                <a:gd name="T0" fmla="*/ 2 w 38"/>
                <a:gd name="T1" fmla="*/ 38 h 38"/>
                <a:gd name="T2" fmla="*/ 1 w 38"/>
                <a:gd name="T3" fmla="*/ 38 h 38"/>
                <a:gd name="T4" fmla="*/ 1 w 38"/>
                <a:gd name="T5" fmla="*/ 35 h 38"/>
                <a:gd name="T6" fmla="*/ 35 w 38"/>
                <a:gd name="T7" fmla="*/ 1 h 38"/>
                <a:gd name="T8" fmla="*/ 38 w 38"/>
                <a:gd name="T9" fmla="*/ 1 h 38"/>
                <a:gd name="T10" fmla="*/ 38 w 38"/>
                <a:gd name="T11" fmla="*/ 3 h 38"/>
                <a:gd name="T12" fmla="*/ 3 w 38"/>
                <a:gd name="T13" fmla="*/ 38 h 38"/>
                <a:gd name="T14" fmla="*/ 2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2" y="38"/>
                  </a:moveTo>
                  <a:cubicBezTo>
                    <a:pt x="1" y="38"/>
                    <a:pt x="1" y="38"/>
                    <a:pt x="1" y="38"/>
                  </a:cubicBezTo>
                  <a:cubicBezTo>
                    <a:pt x="0" y="37"/>
                    <a:pt x="0" y="36"/>
                    <a:pt x="1" y="3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0"/>
                    <a:pt x="37" y="0"/>
                    <a:pt x="38" y="1"/>
                  </a:cubicBezTo>
                  <a:cubicBezTo>
                    <a:pt x="38" y="1"/>
                    <a:pt x="38" y="3"/>
                    <a:pt x="38" y="3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2" y="38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任意多边形 36">
              <a:extLst>
                <a:ext uri="{FF2B5EF4-FFF2-40B4-BE49-F238E27FC236}">
                  <a16:creationId xmlns:a16="http://schemas.microsoft.com/office/drawing/2014/main" id="{307BC57F-E462-44B0-4D18-873C8B18BB1D}"/>
                </a:ext>
              </a:extLst>
            </p:cNvPr>
            <p:cNvSpPr/>
            <p:nvPr/>
          </p:nvSpPr>
          <p:spPr bwMode="auto">
            <a:xfrm>
              <a:off x="8178801" y="4237038"/>
              <a:ext cx="347663" cy="347663"/>
            </a:xfrm>
            <a:custGeom>
              <a:avLst/>
              <a:gdLst>
                <a:gd name="T0" fmla="*/ 88 w 219"/>
                <a:gd name="T1" fmla="*/ 219 h 219"/>
                <a:gd name="T2" fmla="*/ 219 w 219"/>
                <a:gd name="T3" fmla="*/ 0 h 219"/>
                <a:gd name="T4" fmla="*/ 0 w 219"/>
                <a:gd name="T5" fmla="*/ 132 h 219"/>
                <a:gd name="T6" fmla="*/ 88 w 219"/>
                <a:gd name="T7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" h="219">
                  <a:moveTo>
                    <a:pt x="88" y="219"/>
                  </a:moveTo>
                  <a:lnTo>
                    <a:pt x="219" y="0"/>
                  </a:lnTo>
                  <a:lnTo>
                    <a:pt x="0" y="132"/>
                  </a:lnTo>
                  <a:lnTo>
                    <a:pt x="88" y="219"/>
                  </a:ln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任意多边形 37">
              <a:extLst>
                <a:ext uri="{FF2B5EF4-FFF2-40B4-BE49-F238E27FC236}">
                  <a16:creationId xmlns:a16="http://schemas.microsoft.com/office/drawing/2014/main" id="{D5A9F3CF-CB6C-91BA-0300-DC83DD01E7D5}"/>
                </a:ext>
              </a:extLst>
            </p:cNvPr>
            <p:cNvSpPr/>
            <p:nvPr/>
          </p:nvSpPr>
          <p:spPr bwMode="auto">
            <a:xfrm>
              <a:off x="7362826" y="5122863"/>
              <a:ext cx="277813" cy="279400"/>
            </a:xfrm>
            <a:custGeom>
              <a:avLst/>
              <a:gdLst>
                <a:gd name="T0" fmla="*/ 2 w 16"/>
                <a:gd name="T1" fmla="*/ 16 h 16"/>
                <a:gd name="T2" fmla="*/ 1 w 16"/>
                <a:gd name="T3" fmla="*/ 16 h 16"/>
                <a:gd name="T4" fmla="*/ 1 w 16"/>
                <a:gd name="T5" fmla="*/ 13 h 16"/>
                <a:gd name="T6" fmla="*/ 12 w 16"/>
                <a:gd name="T7" fmla="*/ 1 h 16"/>
                <a:gd name="T8" fmla="*/ 15 w 16"/>
                <a:gd name="T9" fmla="*/ 1 h 16"/>
                <a:gd name="T10" fmla="*/ 15 w 16"/>
                <a:gd name="T11" fmla="*/ 4 h 16"/>
                <a:gd name="T12" fmla="*/ 3 w 16"/>
                <a:gd name="T13" fmla="*/ 16 h 16"/>
                <a:gd name="T14" fmla="*/ 2 w 1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6">
                  <a:moveTo>
                    <a:pt x="2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0" y="15"/>
                    <a:pt x="0" y="14"/>
                    <a:pt x="1" y="13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0"/>
                    <a:pt x="14" y="0"/>
                    <a:pt x="15" y="1"/>
                  </a:cubicBezTo>
                  <a:cubicBezTo>
                    <a:pt x="16" y="2"/>
                    <a:pt x="16" y="3"/>
                    <a:pt x="15" y="4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2" y="16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任意多边形 38">
              <a:extLst>
                <a:ext uri="{FF2B5EF4-FFF2-40B4-BE49-F238E27FC236}">
                  <a16:creationId xmlns:a16="http://schemas.microsoft.com/office/drawing/2014/main" id="{FE667F2B-F3E3-ECFC-6E64-3629A19FBB1F}"/>
                </a:ext>
              </a:extLst>
            </p:cNvPr>
            <p:cNvSpPr/>
            <p:nvPr/>
          </p:nvSpPr>
          <p:spPr bwMode="auto">
            <a:xfrm>
              <a:off x="6599238" y="5470526"/>
              <a:ext cx="711200" cy="330200"/>
            </a:xfrm>
            <a:custGeom>
              <a:avLst/>
              <a:gdLst>
                <a:gd name="T0" fmla="*/ 23 w 41"/>
                <a:gd name="T1" fmla="*/ 19 h 19"/>
                <a:gd name="T2" fmla="*/ 2 w 41"/>
                <a:gd name="T3" fmla="*/ 19 h 19"/>
                <a:gd name="T4" fmla="*/ 0 w 41"/>
                <a:gd name="T5" fmla="*/ 17 h 19"/>
                <a:gd name="T6" fmla="*/ 2 w 41"/>
                <a:gd name="T7" fmla="*/ 15 h 19"/>
                <a:gd name="T8" fmla="*/ 22 w 41"/>
                <a:gd name="T9" fmla="*/ 15 h 19"/>
                <a:gd name="T10" fmla="*/ 37 w 41"/>
                <a:gd name="T11" fmla="*/ 0 h 19"/>
                <a:gd name="T12" fmla="*/ 40 w 41"/>
                <a:gd name="T13" fmla="*/ 0 h 19"/>
                <a:gd name="T14" fmla="*/ 40 w 41"/>
                <a:gd name="T15" fmla="*/ 3 h 19"/>
                <a:gd name="T16" fmla="*/ 25 w 41"/>
                <a:gd name="T17" fmla="*/ 18 h 19"/>
                <a:gd name="T18" fmla="*/ 23 w 41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19">
                  <a:moveTo>
                    <a:pt x="23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1" y="15"/>
                    <a:pt x="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0"/>
                    <a:pt x="39" y="0"/>
                    <a:pt x="40" y="0"/>
                  </a:cubicBezTo>
                  <a:cubicBezTo>
                    <a:pt x="41" y="1"/>
                    <a:pt x="41" y="2"/>
                    <a:pt x="40" y="3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19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任意多边形 39">
              <a:extLst>
                <a:ext uri="{FF2B5EF4-FFF2-40B4-BE49-F238E27FC236}">
                  <a16:creationId xmlns:a16="http://schemas.microsoft.com/office/drawing/2014/main" id="{B04493B0-FBC7-9727-EA42-1C40232338E6}"/>
                </a:ext>
              </a:extLst>
            </p:cNvPr>
            <p:cNvSpPr/>
            <p:nvPr/>
          </p:nvSpPr>
          <p:spPr bwMode="auto">
            <a:xfrm>
              <a:off x="3370263" y="4759326"/>
              <a:ext cx="833438" cy="833438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4 h 48"/>
                <a:gd name="T12" fmla="*/ 4 w 48"/>
                <a:gd name="T13" fmla="*/ 24 h 48"/>
                <a:gd name="T14" fmla="*/ 24 w 48"/>
                <a:gd name="T15" fmla="*/ 44 h 48"/>
                <a:gd name="T16" fmla="*/ 44 w 48"/>
                <a:gd name="T17" fmla="*/ 24 h 48"/>
                <a:gd name="T18" fmla="*/ 24 w 48"/>
                <a:gd name="T1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4"/>
                  </a:moveTo>
                  <a:cubicBezTo>
                    <a:pt x="13" y="4"/>
                    <a:pt x="4" y="13"/>
                    <a:pt x="4" y="24"/>
                  </a:cubicBezTo>
                  <a:cubicBezTo>
                    <a:pt x="4" y="35"/>
                    <a:pt x="13" y="44"/>
                    <a:pt x="24" y="44"/>
                  </a:cubicBezTo>
                  <a:cubicBezTo>
                    <a:pt x="35" y="44"/>
                    <a:pt x="44" y="35"/>
                    <a:pt x="44" y="24"/>
                  </a:cubicBezTo>
                  <a:cubicBezTo>
                    <a:pt x="44" y="13"/>
                    <a:pt x="35" y="4"/>
                    <a:pt x="24" y="4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椭圆 240">
              <a:extLst>
                <a:ext uri="{FF2B5EF4-FFF2-40B4-BE49-F238E27FC236}">
                  <a16:creationId xmlns:a16="http://schemas.microsoft.com/office/drawing/2014/main" id="{C4C222F5-D170-2741-472D-8E68A9262A6B}"/>
                </a:ext>
              </a:extLst>
            </p:cNvPr>
            <p:cNvSpPr/>
            <p:nvPr/>
          </p:nvSpPr>
          <p:spPr bwMode="auto">
            <a:xfrm>
              <a:off x="3613151" y="5002213"/>
              <a:ext cx="347663" cy="347663"/>
            </a:xfrm>
            <a:prstGeom prst="ellipse">
              <a:avLst/>
            </a:prstGeom>
            <a:solidFill>
              <a:srgbClr val="69B2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42" name="组合 2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312D61A-A734-0AE5-84AA-394E5359D516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4032686" y="4029386"/>
            <a:ext cx="902869" cy="1396162"/>
            <a:chOff x="4735513" y="1552576"/>
            <a:chExt cx="2705100" cy="4183062"/>
          </a:xfrm>
          <a:solidFill>
            <a:srgbClr val="00B050"/>
          </a:solidFill>
        </p:grpSpPr>
        <p:sp>
          <p:nvSpPr>
            <p:cNvPr id="243" name="íşľîḓè">
              <a:extLst>
                <a:ext uri="{FF2B5EF4-FFF2-40B4-BE49-F238E27FC236}">
                  <a16:creationId xmlns:a16="http://schemas.microsoft.com/office/drawing/2014/main" id="{E9A420CF-F635-36CE-8717-097E1C4210CF}"/>
                </a:ext>
              </a:extLst>
            </p:cNvPr>
            <p:cNvSpPr/>
            <p:nvPr/>
          </p:nvSpPr>
          <p:spPr bwMode="auto">
            <a:xfrm>
              <a:off x="5457825" y="2773363"/>
              <a:ext cx="457200" cy="2962275"/>
            </a:xfrm>
            <a:custGeom>
              <a:avLst/>
              <a:gdLst>
                <a:gd name="T0" fmla="*/ 284 w 288"/>
                <a:gd name="T1" fmla="*/ 1866 h 1866"/>
                <a:gd name="T2" fmla="*/ 0 w 288"/>
                <a:gd name="T3" fmla="*/ 1710 h 1866"/>
                <a:gd name="T4" fmla="*/ 4 w 288"/>
                <a:gd name="T5" fmla="*/ 0 h 1866"/>
                <a:gd name="T6" fmla="*/ 288 w 288"/>
                <a:gd name="T7" fmla="*/ 155 h 1866"/>
                <a:gd name="T8" fmla="*/ 284 w 288"/>
                <a:gd name="T9" fmla="*/ 1866 h 1866"/>
                <a:gd name="T10" fmla="*/ 19 w 288"/>
                <a:gd name="T11" fmla="*/ 1701 h 1866"/>
                <a:gd name="T12" fmla="*/ 270 w 288"/>
                <a:gd name="T13" fmla="*/ 1838 h 1866"/>
                <a:gd name="T14" fmla="*/ 270 w 288"/>
                <a:gd name="T15" fmla="*/ 165 h 1866"/>
                <a:gd name="T16" fmla="*/ 19 w 288"/>
                <a:gd name="T17" fmla="*/ 28 h 1866"/>
                <a:gd name="T18" fmla="*/ 19 w 288"/>
                <a:gd name="T19" fmla="*/ 1701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1866">
                  <a:moveTo>
                    <a:pt x="284" y="1866"/>
                  </a:moveTo>
                  <a:lnTo>
                    <a:pt x="0" y="1710"/>
                  </a:lnTo>
                  <a:lnTo>
                    <a:pt x="4" y="0"/>
                  </a:lnTo>
                  <a:lnTo>
                    <a:pt x="288" y="155"/>
                  </a:lnTo>
                  <a:lnTo>
                    <a:pt x="284" y="1866"/>
                  </a:lnTo>
                  <a:close/>
                  <a:moveTo>
                    <a:pt x="19" y="1701"/>
                  </a:moveTo>
                  <a:lnTo>
                    <a:pt x="270" y="1838"/>
                  </a:lnTo>
                  <a:lnTo>
                    <a:pt x="270" y="165"/>
                  </a:lnTo>
                  <a:lnTo>
                    <a:pt x="19" y="28"/>
                  </a:lnTo>
                  <a:lnTo>
                    <a:pt x="19" y="17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îş1îḍe">
              <a:extLst>
                <a:ext uri="{FF2B5EF4-FFF2-40B4-BE49-F238E27FC236}">
                  <a16:creationId xmlns:a16="http://schemas.microsoft.com/office/drawing/2014/main" id="{FA923E90-C551-EA1B-DEEC-50D014C301E0}"/>
                </a:ext>
              </a:extLst>
            </p:cNvPr>
            <p:cNvSpPr/>
            <p:nvPr/>
          </p:nvSpPr>
          <p:spPr bwMode="auto">
            <a:xfrm>
              <a:off x="4735513" y="1552576"/>
              <a:ext cx="1601788" cy="1593850"/>
            </a:xfrm>
            <a:custGeom>
              <a:avLst/>
              <a:gdLst>
                <a:gd name="T0" fmla="*/ 284 w 1009"/>
                <a:gd name="T1" fmla="*/ 1004 h 1004"/>
                <a:gd name="T2" fmla="*/ 0 w 1009"/>
                <a:gd name="T3" fmla="*/ 849 h 1004"/>
                <a:gd name="T4" fmla="*/ 729 w 1009"/>
                <a:gd name="T5" fmla="*/ 0 h 1004"/>
                <a:gd name="T6" fmla="*/ 1009 w 1009"/>
                <a:gd name="T7" fmla="*/ 156 h 1004"/>
                <a:gd name="T8" fmla="*/ 284 w 1009"/>
                <a:gd name="T9" fmla="*/ 1004 h 1004"/>
                <a:gd name="T10" fmla="*/ 24 w 1009"/>
                <a:gd name="T11" fmla="*/ 844 h 1004"/>
                <a:gd name="T12" fmla="*/ 280 w 1009"/>
                <a:gd name="T13" fmla="*/ 981 h 1004"/>
                <a:gd name="T14" fmla="*/ 985 w 1009"/>
                <a:gd name="T15" fmla="*/ 161 h 1004"/>
                <a:gd name="T16" fmla="*/ 734 w 1009"/>
                <a:gd name="T17" fmla="*/ 24 h 1004"/>
                <a:gd name="T18" fmla="*/ 24 w 1009"/>
                <a:gd name="T19" fmla="*/ 84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9" h="1004">
                  <a:moveTo>
                    <a:pt x="284" y="1004"/>
                  </a:moveTo>
                  <a:lnTo>
                    <a:pt x="0" y="849"/>
                  </a:lnTo>
                  <a:lnTo>
                    <a:pt x="729" y="0"/>
                  </a:lnTo>
                  <a:lnTo>
                    <a:pt x="1009" y="156"/>
                  </a:lnTo>
                  <a:lnTo>
                    <a:pt x="284" y="1004"/>
                  </a:lnTo>
                  <a:close/>
                  <a:moveTo>
                    <a:pt x="24" y="844"/>
                  </a:moveTo>
                  <a:lnTo>
                    <a:pt x="280" y="981"/>
                  </a:lnTo>
                  <a:lnTo>
                    <a:pt x="985" y="161"/>
                  </a:lnTo>
                  <a:lnTo>
                    <a:pt x="734" y="24"/>
                  </a:lnTo>
                  <a:lnTo>
                    <a:pt x="24" y="8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ïṣḻîḋé">
              <a:extLst>
                <a:ext uri="{FF2B5EF4-FFF2-40B4-BE49-F238E27FC236}">
                  <a16:creationId xmlns:a16="http://schemas.microsoft.com/office/drawing/2014/main" id="{72EAA509-1262-0DD3-0A98-F3792E429FF2}"/>
                </a:ext>
              </a:extLst>
            </p:cNvPr>
            <p:cNvSpPr/>
            <p:nvPr/>
          </p:nvSpPr>
          <p:spPr bwMode="auto">
            <a:xfrm>
              <a:off x="5180013" y="1800226"/>
              <a:ext cx="2246313" cy="3913188"/>
            </a:xfrm>
            <a:custGeom>
              <a:avLst/>
              <a:gdLst>
                <a:gd name="T0" fmla="*/ 719 w 1415"/>
                <a:gd name="T1" fmla="*/ 0 h 2465"/>
                <a:gd name="T2" fmla="*/ 1415 w 1415"/>
                <a:gd name="T3" fmla="*/ 636 h 2465"/>
                <a:gd name="T4" fmla="*/ 960 w 1415"/>
                <a:gd name="T5" fmla="*/ 702 h 2465"/>
                <a:gd name="T6" fmla="*/ 960 w 1415"/>
                <a:gd name="T7" fmla="*/ 2394 h 2465"/>
                <a:gd name="T8" fmla="*/ 449 w 1415"/>
                <a:gd name="T9" fmla="*/ 2465 h 2465"/>
                <a:gd name="T10" fmla="*/ 454 w 1415"/>
                <a:gd name="T11" fmla="*/ 773 h 2465"/>
                <a:gd name="T12" fmla="*/ 0 w 1415"/>
                <a:gd name="T13" fmla="*/ 834 h 2465"/>
                <a:gd name="T14" fmla="*/ 719 w 1415"/>
                <a:gd name="T15" fmla="*/ 0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5" h="2465">
                  <a:moveTo>
                    <a:pt x="719" y="0"/>
                  </a:moveTo>
                  <a:lnTo>
                    <a:pt x="1415" y="636"/>
                  </a:lnTo>
                  <a:lnTo>
                    <a:pt x="960" y="702"/>
                  </a:lnTo>
                  <a:lnTo>
                    <a:pt x="960" y="2394"/>
                  </a:lnTo>
                  <a:lnTo>
                    <a:pt x="449" y="2465"/>
                  </a:lnTo>
                  <a:lnTo>
                    <a:pt x="454" y="773"/>
                  </a:lnTo>
                  <a:lnTo>
                    <a:pt x="0" y="834"/>
                  </a:lnTo>
                  <a:lnTo>
                    <a:pt x="7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iS1ïḓe">
              <a:extLst>
                <a:ext uri="{FF2B5EF4-FFF2-40B4-BE49-F238E27FC236}">
                  <a16:creationId xmlns:a16="http://schemas.microsoft.com/office/drawing/2014/main" id="{996B647F-E477-B3D1-8B23-B124C386925D}"/>
                </a:ext>
              </a:extLst>
            </p:cNvPr>
            <p:cNvSpPr/>
            <p:nvPr/>
          </p:nvSpPr>
          <p:spPr bwMode="auto">
            <a:xfrm>
              <a:off x="5164138" y="1785938"/>
              <a:ext cx="2276475" cy="3933825"/>
            </a:xfrm>
            <a:custGeom>
              <a:avLst/>
              <a:gdLst>
                <a:gd name="T0" fmla="*/ 97 w 303"/>
                <a:gd name="T1" fmla="*/ 526 h 526"/>
                <a:gd name="T2" fmla="*/ 96 w 303"/>
                <a:gd name="T3" fmla="*/ 526 h 526"/>
                <a:gd name="T4" fmla="*/ 96 w 303"/>
                <a:gd name="T5" fmla="*/ 525 h 526"/>
                <a:gd name="T6" fmla="*/ 96 w 303"/>
                <a:gd name="T7" fmla="*/ 168 h 526"/>
                <a:gd name="T8" fmla="*/ 2 w 303"/>
                <a:gd name="T9" fmla="*/ 181 h 526"/>
                <a:gd name="T10" fmla="*/ 1 w 303"/>
                <a:gd name="T11" fmla="*/ 180 h 526"/>
                <a:gd name="T12" fmla="*/ 1 w 303"/>
                <a:gd name="T13" fmla="*/ 178 h 526"/>
                <a:gd name="T14" fmla="*/ 152 w 303"/>
                <a:gd name="T15" fmla="*/ 1 h 526"/>
                <a:gd name="T16" fmla="*/ 153 w 303"/>
                <a:gd name="T17" fmla="*/ 0 h 526"/>
                <a:gd name="T18" fmla="*/ 155 w 303"/>
                <a:gd name="T19" fmla="*/ 1 h 526"/>
                <a:gd name="T20" fmla="*/ 302 w 303"/>
                <a:gd name="T21" fmla="*/ 136 h 526"/>
                <a:gd name="T22" fmla="*/ 302 w 303"/>
                <a:gd name="T23" fmla="*/ 138 h 526"/>
                <a:gd name="T24" fmla="*/ 301 w 303"/>
                <a:gd name="T25" fmla="*/ 139 h 526"/>
                <a:gd name="T26" fmla="*/ 207 w 303"/>
                <a:gd name="T27" fmla="*/ 152 h 526"/>
                <a:gd name="T28" fmla="*/ 206 w 303"/>
                <a:gd name="T29" fmla="*/ 510 h 526"/>
                <a:gd name="T30" fmla="*/ 205 w 303"/>
                <a:gd name="T31" fmla="*/ 511 h 526"/>
                <a:gd name="T32" fmla="*/ 98 w 303"/>
                <a:gd name="T33" fmla="*/ 526 h 526"/>
                <a:gd name="T34" fmla="*/ 97 w 303"/>
                <a:gd name="T35" fmla="*/ 526 h 526"/>
                <a:gd name="T36" fmla="*/ 98 w 303"/>
                <a:gd name="T37" fmla="*/ 164 h 526"/>
                <a:gd name="T38" fmla="*/ 99 w 303"/>
                <a:gd name="T39" fmla="*/ 165 h 526"/>
                <a:gd name="T40" fmla="*/ 100 w 303"/>
                <a:gd name="T41" fmla="*/ 166 h 526"/>
                <a:gd name="T42" fmla="*/ 99 w 303"/>
                <a:gd name="T43" fmla="*/ 523 h 526"/>
                <a:gd name="T44" fmla="*/ 203 w 303"/>
                <a:gd name="T45" fmla="*/ 508 h 526"/>
                <a:gd name="T46" fmla="*/ 203 w 303"/>
                <a:gd name="T47" fmla="*/ 151 h 526"/>
                <a:gd name="T48" fmla="*/ 205 w 303"/>
                <a:gd name="T49" fmla="*/ 149 h 526"/>
                <a:gd name="T50" fmla="*/ 297 w 303"/>
                <a:gd name="T51" fmla="*/ 136 h 526"/>
                <a:gd name="T52" fmla="*/ 154 w 303"/>
                <a:gd name="T53" fmla="*/ 5 h 526"/>
                <a:gd name="T54" fmla="*/ 6 w 303"/>
                <a:gd name="T55" fmla="*/ 177 h 526"/>
                <a:gd name="T56" fmla="*/ 98 w 303"/>
                <a:gd name="T57" fmla="*/ 164 h 526"/>
                <a:gd name="T58" fmla="*/ 98 w 303"/>
                <a:gd name="T59" fmla="*/ 164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3" h="526">
                  <a:moveTo>
                    <a:pt x="97" y="526"/>
                  </a:moveTo>
                  <a:cubicBezTo>
                    <a:pt x="97" y="526"/>
                    <a:pt x="97" y="526"/>
                    <a:pt x="96" y="526"/>
                  </a:cubicBezTo>
                  <a:cubicBezTo>
                    <a:pt x="96" y="526"/>
                    <a:pt x="96" y="525"/>
                    <a:pt x="96" y="525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2" y="181"/>
                    <a:pt x="2" y="181"/>
                    <a:pt x="2" y="181"/>
                  </a:cubicBezTo>
                  <a:cubicBezTo>
                    <a:pt x="2" y="181"/>
                    <a:pt x="1" y="181"/>
                    <a:pt x="1" y="180"/>
                  </a:cubicBezTo>
                  <a:cubicBezTo>
                    <a:pt x="0" y="180"/>
                    <a:pt x="0" y="179"/>
                    <a:pt x="1" y="178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3" y="1"/>
                    <a:pt x="153" y="0"/>
                    <a:pt x="153" y="0"/>
                  </a:cubicBezTo>
                  <a:cubicBezTo>
                    <a:pt x="154" y="0"/>
                    <a:pt x="154" y="1"/>
                    <a:pt x="155" y="1"/>
                  </a:cubicBezTo>
                  <a:cubicBezTo>
                    <a:pt x="302" y="136"/>
                    <a:pt x="302" y="136"/>
                    <a:pt x="302" y="136"/>
                  </a:cubicBezTo>
                  <a:cubicBezTo>
                    <a:pt x="302" y="137"/>
                    <a:pt x="303" y="137"/>
                    <a:pt x="302" y="138"/>
                  </a:cubicBezTo>
                  <a:cubicBezTo>
                    <a:pt x="302" y="139"/>
                    <a:pt x="302" y="139"/>
                    <a:pt x="301" y="139"/>
                  </a:cubicBezTo>
                  <a:cubicBezTo>
                    <a:pt x="207" y="152"/>
                    <a:pt x="207" y="152"/>
                    <a:pt x="207" y="152"/>
                  </a:cubicBezTo>
                  <a:cubicBezTo>
                    <a:pt x="206" y="510"/>
                    <a:pt x="206" y="510"/>
                    <a:pt x="206" y="510"/>
                  </a:cubicBezTo>
                  <a:cubicBezTo>
                    <a:pt x="206" y="510"/>
                    <a:pt x="206" y="511"/>
                    <a:pt x="205" y="511"/>
                  </a:cubicBezTo>
                  <a:cubicBezTo>
                    <a:pt x="98" y="526"/>
                    <a:pt x="98" y="526"/>
                    <a:pt x="98" y="526"/>
                  </a:cubicBezTo>
                  <a:cubicBezTo>
                    <a:pt x="98" y="526"/>
                    <a:pt x="97" y="526"/>
                    <a:pt x="97" y="526"/>
                  </a:cubicBezTo>
                  <a:close/>
                  <a:moveTo>
                    <a:pt x="98" y="164"/>
                  </a:moveTo>
                  <a:cubicBezTo>
                    <a:pt x="98" y="164"/>
                    <a:pt x="99" y="164"/>
                    <a:pt x="99" y="165"/>
                  </a:cubicBezTo>
                  <a:cubicBezTo>
                    <a:pt x="99" y="165"/>
                    <a:pt x="100" y="165"/>
                    <a:pt x="100" y="166"/>
                  </a:cubicBezTo>
                  <a:cubicBezTo>
                    <a:pt x="99" y="523"/>
                    <a:pt x="99" y="523"/>
                    <a:pt x="99" y="523"/>
                  </a:cubicBezTo>
                  <a:cubicBezTo>
                    <a:pt x="203" y="508"/>
                    <a:pt x="203" y="508"/>
                    <a:pt x="203" y="508"/>
                  </a:cubicBezTo>
                  <a:cubicBezTo>
                    <a:pt x="203" y="151"/>
                    <a:pt x="203" y="151"/>
                    <a:pt x="203" y="151"/>
                  </a:cubicBezTo>
                  <a:cubicBezTo>
                    <a:pt x="203" y="150"/>
                    <a:pt x="204" y="149"/>
                    <a:pt x="205" y="149"/>
                  </a:cubicBezTo>
                  <a:cubicBezTo>
                    <a:pt x="297" y="136"/>
                    <a:pt x="297" y="136"/>
                    <a:pt x="297" y="136"/>
                  </a:cubicBezTo>
                  <a:cubicBezTo>
                    <a:pt x="154" y="5"/>
                    <a:pt x="154" y="5"/>
                    <a:pt x="154" y="5"/>
                  </a:cubicBezTo>
                  <a:cubicBezTo>
                    <a:pt x="6" y="177"/>
                    <a:pt x="6" y="177"/>
                    <a:pt x="6" y="177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8" y="164"/>
                    <a:pt x="98" y="164"/>
                    <a:pt x="9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iṥļíḋé">
              <a:extLst>
                <a:ext uri="{FF2B5EF4-FFF2-40B4-BE49-F238E27FC236}">
                  <a16:creationId xmlns:a16="http://schemas.microsoft.com/office/drawing/2014/main" id="{0EFD2957-6231-2647-A8AE-449ED00EDE35}"/>
                </a:ext>
              </a:extLst>
            </p:cNvPr>
            <p:cNvSpPr/>
            <p:nvPr/>
          </p:nvSpPr>
          <p:spPr bwMode="auto">
            <a:xfrm>
              <a:off x="5464175" y="2241551"/>
              <a:ext cx="579438" cy="755650"/>
            </a:xfrm>
            <a:custGeom>
              <a:avLst/>
              <a:gdLst>
                <a:gd name="T0" fmla="*/ 0 w 365"/>
                <a:gd name="T1" fmla="*/ 476 h 476"/>
                <a:gd name="T2" fmla="*/ 332 w 365"/>
                <a:gd name="T3" fmla="*/ 438 h 476"/>
                <a:gd name="T4" fmla="*/ 204 w 365"/>
                <a:gd name="T5" fmla="*/ 363 h 476"/>
                <a:gd name="T6" fmla="*/ 365 w 365"/>
                <a:gd name="T7" fmla="*/ 0 h 476"/>
                <a:gd name="T8" fmla="*/ 0 w 365"/>
                <a:gd name="T9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476">
                  <a:moveTo>
                    <a:pt x="0" y="476"/>
                  </a:moveTo>
                  <a:lnTo>
                    <a:pt x="332" y="438"/>
                  </a:lnTo>
                  <a:lnTo>
                    <a:pt x="204" y="363"/>
                  </a:lnTo>
                  <a:lnTo>
                    <a:pt x="365" y="0"/>
                  </a:lnTo>
                  <a:lnTo>
                    <a:pt x="0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0467045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8C527F-751A-9F4A-7090-62169AD7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研究背景与意义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C83C70-2987-50B3-13B5-35BD608C2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70" y="1166019"/>
            <a:ext cx="8239059" cy="1955554"/>
          </a:xfrm>
        </p:spPr>
        <p:txBody>
          <a:bodyPr/>
          <a:lstStyle/>
          <a:p>
            <a:r>
              <a:rPr lang="zh-CN" altLang="en-US" sz="2800" dirty="0"/>
              <a:t>目前已经有人尝试过采用脑电的方法评估大五人格，如 </a:t>
            </a:r>
            <a:r>
              <a:rPr lang="en-US" altLang="zh-CN" sz="2800" dirty="0"/>
              <a:t>Li </a:t>
            </a:r>
            <a:r>
              <a:rPr lang="zh-CN" altLang="en-US" sz="2800" dirty="0"/>
              <a:t>等人</a:t>
            </a:r>
            <a:r>
              <a:rPr lang="en-US" altLang="zh-CN" sz="2800" dirty="0"/>
              <a:t>[1]</a:t>
            </a:r>
            <a:r>
              <a:rPr lang="zh-CN" altLang="en-US" sz="2800" dirty="0"/>
              <a:t>采用</a:t>
            </a:r>
            <a:r>
              <a:rPr lang="en-US" altLang="zh-CN" sz="2800" dirty="0"/>
              <a:t>28</a:t>
            </a:r>
            <a:r>
              <a:rPr lang="zh-CN" altLang="en-US" sz="2800" dirty="0"/>
              <a:t>电极的脑电设备，平均准确率为</a:t>
            </a:r>
            <a:r>
              <a:rPr lang="en-US" altLang="zh-CN" sz="2800" dirty="0"/>
              <a:t>0.526</a:t>
            </a:r>
            <a:r>
              <a:rPr lang="zh-CN" altLang="en-US" sz="2800" dirty="0"/>
              <a:t>。</a:t>
            </a:r>
            <a:r>
              <a:rPr lang="en-US" altLang="zh-CN" sz="2800" dirty="0" err="1"/>
              <a:t>Guleva</a:t>
            </a:r>
            <a:r>
              <a:rPr lang="en-US" altLang="zh-CN" sz="2800" dirty="0"/>
              <a:t> </a:t>
            </a:r>
            <a:r>
              <a:rPr lang="zh-CN" altLang="en-US" sz="2800" dirty="0"/>
              <a:t>等人</a:t>
            </a:r>
            <a:r>
              <a:rPr lang="en-US" altLang="zh-CN" sz="2800" dirty="0"/>
              <a:t>[2]</a:t>
            </a:r>
            <a:r>
              <a:rPr lang="zh-CN" altLang="en-US" sz="2800" dirty="0"/>
              <a:t>采用</a:t>
            </a:r>
            <a:r>
              <a:rPr lang="en-US" altLang="zh-CN" sz="2800" dirty="0"/>
              <a:t>14</a:t>
            </a:r>
            <a:r>
              <a:rPr lang="zh-CN" altLang="en-US" sz="2800" dirty="0"/>
              <a:t>电极的脑电设备，平均准确率能达到</a:t>
            </a:r>
            <a:r>
              <a:rPr lang="en-US" altLang="zh-CN" sz="2800" dirty="0"/>
              <a:t>0.906</a:t>
            </a:r>
            <a:r>
              <a:rPr lang="zh-CN" altLang="en-US" sz="2800" dirty="0"/>
              <a:t>。</a:t>
            </a: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154FA4-DBE4-3E52-3741-5BBD90E608FE}"/>
              </a:ext>
            </a:extLst>
          </p:cNvPr>
          <p:cNvSpPr txBox="1"/>
          <p:nvPr/>
        </p:nvSpPr>
        <p:spPr>
          <a:xfrm>
            <a:off x="606183" y="5448204"/>
            <a:ext cx="79316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/>
              <a:t>[1] </a:t>
            </a:r>
            <a:r>
              <a:rPr lang="en-US" altLang="zh-CN" dirty="0">
                <a:effectLst/>
              </a:rPr>
              <a:t>W. Li </a:t>
            </a:r>
            <a:r>
              <a:rPr lang="en-US" altLang="zh-CN" i="1" dirty="0">
                <a:effectLst/>
              </a:rPr>
              <a:t>et al.</a:t>
            </a:r>
            <a:r>
              <a:rPr lang="en-US" altLang="zh-CN" dirty="0">
                <a:effectLst/>
              </a:rPr>
              <a:t>, “Quantitative Personality Predictions From a Brief EEG Recording,” </a:t>
            </a:r>
            <a:r>
              <a:rPr lang="en-US" altLang="zh-CN" i="1" dirty="0">
                <a:effectLst/>
              </a:rPr>
              <a:t>IEEE Trans. Affective </a:t>
            </a:r>
            <a:r>
              <a:rPr lang="en-US" altLang="zh-CN" i="1" dirty="0" err="1">
                <a:effectLst/>
              </a:rPr>
              <a:t>Comput</a:t>
            </a:r>
            <a:r>
              <a:rPr lang="en-US" altLang="zh-CN" i="1" dirty="0">
                <a:effectLst/>
              </a:rPr>
              <a:t>.</a:t>
            </a:r>
            <a:r>
              <a:rPr lang="en-US" altLang="zh-CN" dirty="0">
                <a:effectLst/>
              </a:rPr>
              <a:t>, Jul. 2022</a:t>
            </a:r>
          </a:p>
          <a:p>
            <a:pPr algn="just"/>
            <a:r>
              <a:rPr lang="en-US" altLang="zh-CN" dirty="0"/>
              <a:t>[2] V. </a:t>
            </a:r>
            <a:r>
              <a:rPr lang="en-US" altLang="zh-CN" dirty="0" err="1"/>
              <a:t>Guleva</a:t>
            </a:r>
            <a:r>
              <a:rPr lang="en-US" altLang="zh-CN" dirty="0"/>
              <a:t> et</a:t>
            </a:r>
            <a:r>
              <a:rPr lang="zh-CN" altLang="en-US" dirty="0"/>
              <a:t> </a:t>
            </a:r>
            <a:r>
              <a:rPr lang="en-US" altLang="zh-CN" dirty="0"/>
              <a:t>al., “Personality traits classification from EEG signals using </a:t>
            </a:r>
            <a:r>
              <a:rPr lang="en-US" altLang="zh-CN" dirty="0" err="1"/>
              <a:t>EEGNet</a:t>
            </a:r>
            <a:r>
              <a:rPr lang="en-US" altLang="zh-CN" dirty="0"/>
              <a:t>,” </a:t>
            </a:r>
            <a:r>
              <a:rPr lang="en-US" altLang="zh-CN" i="1" dirty="0"/>
              <a:t>MELECON, IEEE</a:t>
            </a:r>
            <a:r>
              <a:rPr lang="en-US" altLang="zh-CN" dirty="0"/>
              <a:t>, Jun. 2022.</a:t>
            </a:r>
            <a:endParaRPr lang="zh-CN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167642-91C6-5AA0-CDF0-5834DA8BF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61" y="3025966"/>
            <a:ext cx="4464794" cy="20658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F3FFCE-EA54-8E50-4EEE-1574A713F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425" y="3524692"/>
            <a:ext cx="3296924" cy="111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5528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1F7140-6D6D-F7A4-A97C-D4A4DE14D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研究背景与意义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5E06EC-F3E9-9518-9FC7-604D8BDFD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08318"/>
            <a:ext cx="8229600" cy="2101541"/>
          </a:xfrm>
        </p:spPr>
        <p:txBody>
          <a:bodyPr/>
          <a:lstStyle/>
          <a:p>
            <a:r>
              <a:rPr lang="zh-CN" altLang="en-US" sz="2800" dirty="0"/>
              <a:t>以上研究采用的脑电设备的便携性仍有待改进，本项目所采用的脑电设备为两电极便携式头戴式脑电设备，无需脑电膏等导电介质，因此便携性强。</a:t>
            </a:r>
          </a:p>
        </p:txBody>
      </p:sp>
      <p:pic>
        <p:nvPicPr>
          <p:cNvPr id="1026" name="Picture 2" descr="Magstim Welcomes EGI - Magstim TMS">
            <a:extLst>
              <a:ext uri="{FF2B5EF4-FFF2-40B4-BE49-F238E27FC236}">
                <a16:creationId xmlns:a16="http://schemas.microsoft.com/office/drawing/2014/main" id="{98852AF8-4D98-F4D1-5E6A-089A6CF1D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25" y="3104200"/>
            <a:ext cx="3834175" cy="300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F256C6-D34C-C6F3-FD40-EC3DC7422D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419" y="3864781"/>
            <a:ext cx="3767959" cy="148167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ED862DE-7DE0-ECA9-EFBF-2141DFEF7D14}"/>
              </a:ext>
            </a:extLst>
          </p:cNvPr>
          <p:cNvSpPr txBox="1"/>
          <p:nvPr/>
        </p:nvSpPr>
        <p:spPr>
          <a:xfrm>
            <a:off x="737826" y="6167471"/>
            <a:ext cx="3834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非便携脑机接口</a:t>
            </a:r>
            <a:endParaRPr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E0B199-31FB-8513-EA70-ECCE96DF8F0D}"/>
              </a:ext>
            </a:extLst>
          </p:cNvPr>
          <p:cNvSpPr txBox="1"/>
          <p:nvPr/>
        </p:nvSpPr>
        <p:spPr>
          <a:xfrm>
            <a:off x="4745420" y="6167471"/>
            <a:ext cx="3767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便携式脑机接口</a:t>
            </a:r>
            <a:endParaRPr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51845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合作QQ： 243001978"/>
          <p:cNvSpPr/>
          <p:nvPr/>
        </p:nvSpPr>
        <p:spPr>
          <a:xfrm>
            <a:off x="6620335" y="5150063"/>
            <a:ext cx="1455420" cy="247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zh-CN" altLang="en-US" sz="1015" dirty="0">
                <a:solidFill>
                  <a:srgbClr val="FFFFFF"/>
                </a:solidFill>
                <a:latin typeface="Arial" panose="020B0604020202020204" pitchFamily="34" charset="0"/>
                <a:ea typeface="思源黑体 CN Light" panose="020B0300000000000000" pitchFamily="34" charset="-122"/>
                <a:sym typeface="Arial" panose="020B0604020202020204" pitchFamily="34" charset="0"/>
              </a:rPr>
              <a:t>合作</a:t>
            </a:r>
            <a:r>
              <a:rPr lang="en-US" altLang="zh-CN" sz="1015" dirty="0">
                <a:solidFill>
                  <a:srgbClr val="FFFFFF"/>
                </a:solidFill>
                <a:latin typeface="Arial" panose="020B0604020202020204" pitchFamily="34" charset="0"/>
                <a:ea typeface="思源黑体 CN Light" panose="020B0300000000000000" pitchFamily="34" charset="-122"/>
                <a:sym typeface="Arial" panose="020B0604020202020204" pitchFamily="34" charset="0"/>
              </a:rPr>
              <a:t>QQ</a:t>
            </a:r>
            <a:r>
              <a:rPr lang="zh-CN" altLang="en-US" sz="1015" dirty="0">
                <a:solidFill>
                  <a:srgbClr val="FFFFFF"/>
                </a:solidFill>
                <a:latin typeface="Arial" panose="020B0604020202020204" pitchFamily="34" charset="0"/>
                <a:ea typeface="思源黑体 CN Light" panose="020B0300000000000000" pitchFamily="34" charset="-122"/>
                <a:sym typeface="Arial" panose="020B0604020202020204" pitchFamily="34" charset="0"/>
              </a:rPr>
              <a:t>： </a:t>
            </a:r>
            <a:r>
              <a:rPr lang="en-US" altLang="zh-CN" sz="1015" dirty="0">
                <a:solidFill>
                  <a:srgbClr val="FFFFFF"/>
                </a:solidFill>
                <a:latin typeface="Arial" panose="020B0604020202020204" pitchFamily="34" charset="0"/>
                <a:ea typeface="思源黑体 CN Light" panose="020B0300000000000000" pitchFamily="34" charset="-122"/>
                <a:sym typeface="Arial" panose="020B0604020202020204" pitchFamily="34" charset="0"/>
              </a:rPr>
              <a:t>243001978</a:t>
            </a:r>
            <a:endParaRPr lang="zh-CN" altLang="en-US" sz="1015" dirty="0">
              <a:solidFill>
                <a:srgbClr val="FFFFFF"/>
              </a:solidFill>
              <a:latin typeface="Arial" panose="020B0604020202020204" pitchFamily="34" charset="0"/>
              <a:ea typeface="思源黑体 CN Light" panose="020B03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71" y="1385474"/>
            <a:ext cx="4458123" cy="4239520"/>
          </a:xfrm>
          <a:prstGeom prst="rect">
            <a:avLst/>
          </a:prstGeom>
        </p:spPr>
      </p:pic>
      <p:sp>
        <p:nvSpPr>
          <p:cNvPr id="9" name="基础扎实"/>
          <p:cNvSpPr txBox="1"/>
          <p:nvPr/>
        </p:nvSpPr>
        <p:spPr>
          <a:xfrm>
            <a:off x="3018743" y="2533583"/>
            <a:ext cx="4632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实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验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流 程 与 刺 激 </a:t>
            </a:r>
          </a:p>
        </p:txBody>
      </p:sp>
      <p:sp>
        <p:nvSpPr>
          <p:cNvPr id="10" name="Strong Preparation"/>
          <p:cNvSpPr txBox="1"/>
          <p:nvPr/>
        </p:nvSpPr>
        <p:spPr>
          <a:xfrm>
            <a:off x="2520000" y="3297485"/>
            <a:ext cx="5020733" cy="229870"/>
          </a:xfrm>
          <a:prstGeom prst="rect">
            <a:avLst/>
          </a:prstGeom>
          <a:solidFill>
            <a:srgbClr val="0C4CA0"/>
          </a:solidFill>
        </p:spPr>
        <p:txBody>
          <a:bodyPr wrap="square" rtlCol="0">
            <a:spAutoFit/>
          </a:bodyPr>
          <a:lstStyle/>
          <a:p>
            <a:pPr algn="dist" defTabSz="342900">
              <a:defRPr/>
            </a:pPr>
            <a:endParaRPr lang="en-US" altLang="zh-CN" sz="900" dirty="0">
              <a:solidFill>
                <a:prstClr val="white"/>
              </a:solidFill>
              <a:latin typeface="Arial" panose="020B0604020202020204" pitchFamily="34" charset="0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合作QQ： 243001978"/>
          <p:cNvSpPr/>
          <p:nvPr/>
        </p:nvSpPr>
        <p:spPr>
          <a:xfrm>
            <a:off x="6620335" y="5150063"/>
            <a:ext cx="1455420" cy="247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zh-CN" altLang="en-US" sz="1015" dirty="0">
                <a:solidFill>
                  <a:srgbClr val="FFFFFF"/>
                </a:solidFill>
                <a:latin typeface="Arial" panose="020B0604020202020204" pitchFamily="34" charset="0"/>
                <a:ea typeface="思源黑体 CN Light" panose="020B0300000000000000" pitchFamily="34" charset="-122"/>
                <a:sym typeface="Arial" panose="020B0604020202020204" pitchFamily="34" charset="0"/>
              </a:rPr>
              <a:t>合作</a:t>
            </a:r>
            <a:r>
              <a:rPr lang="en-US" altLang="zh-CN" sz="1015" dirty="0">
                <a:solidFill>
                  <a:srgbClr val="FFFFFF"/>
                </a:solidFill>
                <a:latin typeface="Arial" panose="020B0604020202020204" pitchFamily="34" charset="0"/>
                <a:ea typeface="思源黑体 CN Light" panose="020B0300000000000000" pitchFamily="34" charset="-122"/>
                <a:sym typeface="Arial" panose="020B0604020202020204" pitchFamily="34" charset="0"/>
              </a:rPr>
              <a:t>QQ</a:t>
            </a:r>
            <a:r>
              <a:rPr lang="zh-CN" altLang="en-US" sz="1015" dirty="0">
                <a:solidFill>
                  <a:srgbClr val="FFFFFF"/>
                </a:solidFill>
                <a:latin typeface="Arial" panose="020B0604020202020204" pitchFamily="34" charset="0"/>
                <a:ea typeface="思源黑体 CN Light" panose="020B0300000000000000" pitchFamily="34" charset="-122"/>
                <a:sym typeface="Arial" panose="020B0604020202020204" pitchFamily="34" charset="0"/>
              </a:rPr>
              <a:t>： </a:t>
            </a:r>
            <a:r>
              <a:rPr lang="en-US" altLang="zh-CN" sz="1015" dirty="0">
                <a:solidFill>
                  <a:srgbClr val="FFFFFF"/>
                </a:solidFill>
                <a:latin typeface="Arial" panose="020B0604020202020204" pitchFamily="34" charset="0"/>
                <a:ea typeface="思源黑体 CN Light" panose="020B0300000000000000" pitchFamily="34" charset="-122"/>
                <a:sym typeface="Arial" panose="020B0604020202020204" pitchFamily="34" charset="0"/>
              </a:rPr>
              <a:t>243001978</a:t>
            </a:r>
            <a:endParaRPr lang="zh-CN" altLang="en-US" sz="1015" dirty="0">
              <a:solidFill>
                <a:srgbClr val="FFFFFF"/>
              </a:solidFill>
              <a:latin typeface="Arial" panose="020B0604020202020204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3" name="平行四边形 12"/>
          <p:cNvSpPr/>
          <p:nvPr/>
        </p:nvSpPr>
        <p:spPr>
          <a:xfrm>
            <a:off x="1492334" y="2732872"/>
            <a:ext cx="1262189" cy="772362"/>
          </a:xfrm>
          <a:prstGeom prst="parallelogram">
            <a:avLst/>
          </a:prstGeom>
          <a:solidFill>
            <a:srgbClr val="0C4C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endParaRPr lang="zh-CN" altLang="en-US" sz="5400" b="1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43000" y="569278"/>
            <a:ext cx="264160" cy="575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300" b="1" i="0" u="none" strike="noStrike" kern="1200" cap="none" spc="0" normalizeH="0" baseline="0" noProof="0">
              <a:ln>
                <a:noFill/>
              </a:ln>
              <a:solidFill>
                <a:srgbClr val="66CCFF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-8965"/>
            <a:ext cx="644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实验流程与刺激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00A17D-518A-FDF6-9D3F-B3AAB194D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180" y="2425060"/>
            <a:ext cx="6629629" cy="15695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11522A3-EB84-E2C0-C92C-1C37D6FC85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40" y="4244080"/>
            <a:ext cx="5599911" cy="2202049"/>
          </a:xfrm>
          <a:prstGeom prst="rect">
            <a:avLst/>
          </a:prstGeom>
        </p:spPr>
      </p:pic>
      <p:sp>
        <p:nvSpPr>
          <p:cNvPr id="2" name="内容占位符 2">
            <a:extLst>
              <a:ext uri="{FF2B5EF4-FFF2-40B4-BE49-F238E27FC236}">
                <a16:creationId xmlns:a16="http://schemas.microsoft.com/office/drawing/2014/main" id="{BB3C604D-43A9-6B02-4E6A-BEF3817E1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08318"/>
            <a:ext cx="8229600" cy="2101541"/>
          </a:xfrm>
        </p:spPr>
        <p:txBody>
          <a:bodyPr/>
          <a:lstStyle/>
          <a:p>
            <a:r>
              <a:rPr lang="zh-CN" altLang="en-US" sz="2800" dirty="0"/>
              <a:t>由于暂无针对大五人格测评的便携式脑机接口公开数据集，因此本研究自行设计实验并采集了数据。</a:t>
            </a:r>
          </a:p>
        </p:txBody>
      </p:sp>
    </p:spTree>
    <p:extLst>
      <p:ext uri="{BB962C8B-B14F-4D97-AF65-F5344CB8AC3E}">
        <p14:creationId xmlns:p14="http://schemas.microsoft.com/office/powerpoint/2010/main" val="284218130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Shimmer">
  <a:themeElements>
    <a:clrScheme name="1_Shimmer 2">
      <a:dk1>
        <a:srgbClr val="000099"/>
      </a:dk1>
      <a:lt1>
        <a:srgbClr val="FFFFFF"/>
      </a:lt1>
      <a:dk2>
        <a:srgbClr val="000066"/>
      </a:dk2>
      <a:lt2>
        <a:srgbClr val="EAEAEA"/>
      </a:lt2>
      <a:accent1>
        <a:srgbClr val="66CCFF"/>
      </a:accent1>
      <a:accent2>
        <a:srgbClr val="0066FF"/>
      </a:accent2>
      <a:accent3>
        <a:srgbClr val="AAAAB8"/>
      </a:accent3>
      <a:accent4>
        <a:srgbClr val="DADADA"/>
      </a:accent4>
      <a:accent5>
        <a:srgbClr val="B8E2FF"/>
      </a:accent5>
      <a:accent6>
        <a:srgbClr val="005CE7"/>
      </a:accent6>
      <a:hlink>
        <a:srgbClr val="FFFFCC"/>
      </a:hlink>
      <a:folHlink>
        <a:srgbClr val="99CC00"/>
      </a:folHlink>
    </a:clrScheme>
    <a:fontScheme name="1_Shimmer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White">
        <a:solidFill>
          <a:srgbClr val="0099CC">
            <a:alpha val="50000"/>
          </a:srgbClr>
        </a:solidFill>
        <a:ln w="76200" algn="ctr">
          <a:solidFill>
            <a:srgbClr val="0099CC"/>
          </a:solidFill>
          <a:miter lim="800000"/>
        </a:ln>
      </a:spPr>
      <a:bodyPr wrap="none" anchor="ctr"/>
      <a:lstStyle>
        <a:defPPr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</a:spPr>
      <a:bodyPr vert="horz" wrap="square" lIns="96167" tIns="48084" rIns="96167" bIns="48084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4400" b="1" i="0" u="none" strike="noStrike" cap="none" normalizeH="0" baseline="0" smtClean="0">
            <a:ln>
              <a:noFill/>
            </a:ln>
            <a:solidFill>
              <a:schemeClr val="accent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anose="020B0604030504040204" pitchFamily="34" charset="0"/>
            <a:ea typeface="宋体" panose="02010600030101010101" pitchFamily="2" charset="-122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000" b="0" dirty="0" smtClean="0">
            <a:solidFill>
              <a:srgbClr val="000000"/>
            </a:solidFill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txDef>
  </a:objectDefaults>
  <a:extraClrSchemeLst>
    <a:extraClrScheme>
      <a:clrScheme name="1_Shimmer 1">
        <a:dk1>
          <a:srgbClr val="BD3737"/>
        </a:dk1>
        <a:lt1>
          <a:srgbClr val="FFFFFF"/>
        </a:lt1>
        <a:dk2>
          <a:srgbClr val="721E1E"/>
        </a:dk2>
        <a:lt2>
          <a:srgbClr val="FFCC00"/>
        </a:lt2>
        <a:accent1>
          <a:srgbClr val="FF6600"/>
        </a:accent1>
        <a:accent2>
          <a:srgbClr val="CC3300"/>
        </a:accent2>
        <a:accent3>
          <a:srgbClr val="BCABAB"/>
        </a:accent3>
        <a:accent4>
          <a:srgbClr val="DADADA"/>
        </a:accent4>
        <a:accent5>
          <a:srgbClr val="FFB8AA"/>
        </a:accent5>
        <a:accent6>
          <a:srgbClr val="B92D00"/>
        </a:accent6>
        <a:hlink>
          <a:srgbClr val="F7CC2F"/>
        </a:hlink>
        <a:folHlink>
          <a:srgbClr val="C7C6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himmer 2">
        <a:dk1>
          <a:srgbClr val="000099"/>
        </a:dk1>
        <a:lt1>
          <a:srgbClr val="FFFFFF"/>
        </a:lt1>
        <a:dk2>
          <a:srgbClr val="000066"/>
        </a:dk2>
        <a:lt2>
          <a:srgbClr val="EAEAEA"/>
        </a:lt2>
        <a:accent1>
          <a:srgbClr val="66CCFF"/>
        </a:accent1>
        <a:accent2>
          <a:srgbClr val="0066FF"/>
        </a:accent2>
        <a:accent3>
          <a:srgbClr val="AAAAB8"/>
        </a:accent3>
        <a:accent4>
          <a:srgbClr val="DADADA"/>
        </a:accent4>
        <a:accent5>
          <a:srgbClr val="B8E2FF"/>
        </a:accent5>
        <a:accent6>
          <a:srgbClr val="005CE7"/>
        </a:accent6>
        <a:hlink>
          <a:srgbClr val="FFFFCC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himmer 3">
        <a:dk1>
          <a:srgbClr val="6600CC"/>
        </a:dk1>
        <a:lt1>
          <a:srgbClr val="FFFFFF"/>
        </a:lt1>
        <a:dk2>
          <a:srgbClr val="4B0096"/>
        </a:dk2>
        <a:lt2>
          <a:srgbClr val="CDD7DF"/>
        </a:lt2>
        <a:accent1>
          <a:srgbClr val="9999FF"/>
        </a:accent1>
        <a:accent2>
          <a:srgbClr val="7850BA"/>
        </a:accent2>
        <a:accent3>
          <a:srgbClr val="B1AAC9"/>
        </a:accent3>
        <a:accent4>
          <a:srgbClr val="DADADA"/>
        </a:accent4>
        <a:accent5>
          <a:srgbClr val="CACAFF"/>
        </a:accent5>
        <a:accent6>
          <a:srgbClr val="6C48A8"/>
        </a:accent6>
        <a:hlink>
          <a:srgbClr val="00CCFF"/>
        </a:hlink>
        <a:folHlink>
          <a:srgbClr val="0796B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himmer 4">
        <a:dk1>
          <a:srgbClr val="55863C"/>
        </a:dk1>
        <a:lt1>
          <a:srgbClr val="FFFFFF"/>
        </a:lt1>
        <a:dk2>
          <a:srgbClr val="375F2F"/>
        </a:dk2>
        <a:lt2>
          <a:srgbClr val="D1EFB3"/>
        </a:lt2>
        <a:accent1>
          <a:srgbClr val="00CC66"/>
        </a:accent1>
        <a:accent2>
          <a:srgbClr val="8EAC66"/>
        </a:accent2>
        <a:accent3>
          <a:srgbClr val="AEB6AD"/>
        </a:accent3>
        <a:accent4>
          <a:srgbClr val="DADADA"/>
        </a:accent4>
        <a:accent5>
          <a:srgbClr val="AAE2B8"/>
        </a:accent5>
        <a:accent6>
          <a:srgbClr val="809B5C"/>
        </a:accent6>
        <a:hlink>
          <a:srgbClr val="B4EF7F"/>
        </a:hlink>
        <a:folHlink>
          <a:srgbClr val="F8F6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himmer 5">
        <a:dk1>
          <a:srgbClr val="588073"/>
        </a:dk1>
        <a:lt1>
          <a:srgbClr val="FFFFFF"/>
        </a:lt1>
        <a:dk2>
          <a:srgbClr val="486768"/>
        </a:dk2>
        <a:lt2>
          <a:srgbClr val="DDDDDD"/>
        </a:lt2>
        <a:accent1>
          <a:srgbClr val="33CCCC"/>
        </a:accent1>
        <a:accent2>
          <a:srgbClr val="008871"/>
        </a:accent2>
        <a:accent3>
          <a:srgbClr val="B1B8B9"/>
        </a:accent3>
        <a:accent4>
          <a:srgbClr val="DADADA"/>
        </a:accent4>
        <a:accent5>
          <a:srgbClr val="ADE2E2"/>
        </a:accent5>
        <a:accent6>
          <a:srgbClr val="007B66"/>
        </a:accent6>
        <a:hlink>
          <a:srgbClr val="00CC99"/>
        </a:hlink>
        <a:folHlink>
          <a:srgbClr val="A8A8A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himmer 6">
        <a:dk1>
          <a:srgbClr val="6B6C75"/>
        </a:dk1>
        <a:lt1>
          <a:srgbClr val="FFFFFF"/>
        </a:lt1>
        <a:dk2>
          <a:srgbClr val="575863"/>
        </a:dk2>
        <a:lt2>
          <a:srgbClr val="FFFFCC"/>
        </a:lt2>
        <a:accent1>
          <a:srgbClr val="677481"/>
        </a:accent1>
        <a:accent2>
          <a:srgbClr val="697E5E"/>
        </a:accent2>
        <a:accent3>
          <a:srgbClr val="B4B4B7"/>
        </a:accent3>
        <a:accent4>
          <a:srgbClr val="DADADA"/>
        </a:accent4>
        <a:accent5>
          <a:srgbClr val="B8BCC1"/>
        </a:accent5>
        <a:accent6>
          <a:srgbClr val="5E7254"/>
        </a:accent6>
        <a:hlink>
          <a:srgbClr val="E9E77F"/>
        </a:hlink>
        <a:folHlink>
          <a:srgbClr val="D3A44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himmer 7">
        <a:dk1>
          <a:srgbClr val="000000"/>
        </a:dk1>
        <a:lt1>
          <a:srgbClr val="C4D6BE"/>
        </a:lt1>
        <a:dk2>
          <a:srgbClr val="339966"/>
        </a:dk2>
        <a:lt2>
          <a:srgbClr val="EFFBF0"/>
        </a:lt2>
        <a:accent1>
          <a:srgbClr val="DDDDDD"/>
        </a:accent1>
        <a:accent2>
          <a:srgbClr val="CCFF99"/>
        </a:accent2>
        <a:accent3>
          <a:srgbClr val="DEE8DB"/>
        </a:accent3>
        <a:accent4>
          <a:srgbClr val="000000"/>
        </a:accent4>
        <a:accent5>
          <a:srgbClr val="EBEBEB"/>
        </a:accent5>
        <a:accent6>
          <a:srgbClr val="B9E78A"/>
        </a:accent6>
        <a:hlink>
          <a:srgbClr val="009900"/>
        </a:hlink>
        <a:folHlink>
          <a:srgbClr val="33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himmer 8">
        <a:dk1>
          <a:srgbClr val="000000"/>
        </a:dk1>
        <a:lt1>
          <a:srgbClr val="D6DAE4"/>
        </a:lt1>
        <a:dk2>
          <a:srgbClr val="000099"/>
        </a:dk2>
        <a:lt2>
          <a:srgbClr val="FFFFFF"/>
        </a:lt2>
        <a:accent1>
          <a:srgbClr val="BFDEE3"/>
        </a:accent1>
        <a:accent2>
          <a:srgbClr val="C0C0C0"/>
        </a:accent2>
        <a:accent3>
          <a:srgbClr val="E8EAEF"/>
        </a:accent3>
        <a:accent4>
          <a:srgbClr val="000000"/>
        </a:accent4>
        <a:accent5>
          <a:srgbClr val="DCECEF"/>
        </a:accent5>
        <a:accent6>
          <a:srgbClr val="AEAEAE"/>
        </a:accent6>
        <a:hlink>
          <a:srgbClr val="3333CC"/>
        </a:hlink>
        <a:folHlink>
          <a:srgbClr val="5E93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himmer 9">
        <a:dk1>
          <a:srgbClr val="4A2500"/>
        </a:dk1>
        <a:lt1>
          <a:srgbClr val="C2C0BA"/>
        </a:lt1>
        <a:dk2>
          <a:srgbClr val="788569"/>
        </a:dk2>
        <a:lt2>
          <a:srgbClr val="F4F4EC"/>
        </a:lt2>
        <a:accent1>
          <a:srgbClr val="E1DFC1"/>
        </a:accent1>
        <a:accent2>
          <a:srgbClr val="A5A7AF"/>
        </a:accent2>
        <a:accent3>
          <a:srgbClr val="DDDCD9"/>
        </a:accent3>
        <a:accent4>
          <a:srgbClr val="3E1E00"/>
        </a:accent4>
        <a:accent5>
          <a:srgbClr val="EEECDD"/>
        </a:accent5>
        <a:accent6>
          <a:srgbClr val="95979E"/>
        </a:accent6>
        <a:hlink>
          <a:srgbClr val="9C980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6085</TotalTime>
  <Words>1097</Words>
  <Application>Microsoft Office PowerPoint</Application>
  <PresentationFormat>全屏显示(4:3)</PresentationFormat>
  <Paragraphs>138</Paragraphs>
  <Slides>23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等线</vt:lpstr>
      <vt:lpstr>黑体</vt:lpstr>
      <vt:lpstr>宋体</vt:lpstr>
      <vt:lpstr>微软雅黑</vt:lpstr>
      <vt:lpstr>Arial</vt:lpstr>
      <vt:lpstr>Cambria Math</vt:lpstr>
      <vt:lpstr>Tahoma</vt:lpstr>
      <vt:lpstr>Times New Roman</vt:lpstr>
      <vt:lpstr>Wingdings</vt:lpstr>
      <vt:lpstr>1_Shimmer</vt:lpstr>
      <vt:lpstr>PowerPoint 演示文稿</vt:lpstr>
      <vt:lpstr>PowerPoint 演示文稿</vt:lpstr>
      <vt:lpstr>PowerPoint 演示文稿</vt:lpstr>
      <vt:lpstr>研究背景与意义</vt:lpstr>
      <vt:lpstr>研究背景与意义</vt:lpstr>
      <vt:lpstr>研究背景与意义</vt:lpstr>
      <vt:lpstr>研究背景与意义</vt:lpstr>
      <vt:lpstr>PowerPoint 演示文稿</vt:lpstr>
      <vt:lpstr>PowerPoint 演示文稿</vt:lpstr>
      <vt:lpstr>PowerPoint 演示文稿</vt:lpstr>
      <vt:lpstr>PowerPoint 演示文稿</vt:lpstr>
      <vt:lpstr>特征提取</vt:lpstr>
      <vt:lpstr>梯度提升分类</vt:lpstr>
      <vt:lpstr>模型与结果</vt:lpstr>
      <vt:lpstr>模型与结果</vt:lpstr>
      <vt:lpstr>PowerPoint 演示文稿</vt:lpstr>
      <vt:lpstr>创新点</vt:lpstr>
      <vt:lpstr>双通道脑电带来的挑战和策略</vt:lpstr>
      <vt:lpstr>DWT – 捕捉时-频特征</vt:lpstr>
      <vt:lpstr>决策级融合模块</vt:lpstr>
      <vt:lpstr>决策级融合模块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1259673337@qq.com</dc:creator>
  <cp:lastModifiedBy>吉 吉</cp:lastModifiedBy>
  <cp:revision>362</cp:revision>
  <dcterms:created xsi:type="dcterms:W3CDTF">2021-08-19T04:29:00Z</dcterms:created>
  <dcterms:modified xsi:type="dcterms:W3CDTF">2023-09-05T06:38:36Z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B0A068F71F90418CAA14A13863134A3A</vt:lpwstr>
  </property>
  <property fmtid="{D5CDD505-2E9C-101B-9397-08002B2CF9AE}" pid="3" name="KSOProductBuildVer">
    <vt:lpwstr>2052-11.1.0.10700</vt:lpwstr>
  </property>
</Properties>
</file>